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9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1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12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13.xml" ContentType="application/vnd.openxmlformats-officedocument.theme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14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5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16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theme/theme17.xml" ContentType="application/vnd.openxmlformats-officedocument.theme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8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19.xml" ContentType="application/vnd.openxmlformats-officedocument.theme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  <p:sldMasterId id="2147483847" r:id="rId6"/>
    <p:sldMasterId id="2147483870" r:id="rId7"/>
    <p:sldMasterId id="2147483885" r:id="rId8"/>
    <p:sldMasterId id="2147483918" r:id="rId9"/>
    <p:sldMasterId id="2147483938" r:id="rId10"/>
    <p:sldMasterId id="2147483951" r:id="rId11"/>
    <p:sldMasterId id="2147483968" r:id="rId12"/>
    <p:sldMasterId id="2147483983" r:id="rId13"/>
    <p:sldMasterId id="2147484008" r:id="rId14"/>
    <p:sldMasterId id="2147484017" r:id="rId15"/>
    <p:sldMasterId id="2147484026" r:id="rId16"/>
    <p:sldMasterId id="2147484038" r:id="rId17"/>
    <p:sldMasterId id="2147484056" r:id="rId18"/>
    <p:sldMasterId id="2147484074" r:id="rId19"/>
    <p:sldMasterId id="2147484085" r:id="rId20"/>
    <p:sldMasterId id="2147484098" r:id="rId21"/>
    <p:sldMasterId id="2147484115" r:id="rId22"/>
    <p:sldMasterId id="2147484132" r:id="rId23"/>
    <p:sldMasterId id="2147484147" r:id="rId24"/>
  </p:sldMasterIdLst>
  <p:notesMasterIdLst>
    <p:notesMasterId r:id="rId30"/>
  </p:notesMasterIdLst>
  <p:handoutMasterIdLst>
    <p:handoutMasterId r:id="rId31"/>
  </p:handoutMasterIdLst>
  <p:sldIdLst>
    <p:sldId id="400" r:id="rId25"/>
    <p:sldId id="406" r:id="rId26"/>
    <p:sldId id="422" r:id="rId27"/>
    <p:sldId id="423" r:id="rId28"/>
    <p:sldId id="407" r:id="rId29"/>
  </p:sldIdLst>
  <p:sldSz cx="16256000" cy="9144000"/>
  <p:notesSz cx="6858000" cy="9144000"/>
  <p:defaultTextStyle>
    <a:defPPr>
      <a:defRPr lang="en-US"/>
    </a:defPPr>
    <a:lvl1pPr algn="l" defTabSz="1217387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607899" indent="-150784" algn="l" defTabSz="1217387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217387" indent="-303157" algn="l" defTabSz="1217387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826875" indent="-455530" algn="l" defTabSz="1217387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436361" indent="-607899" algn="l" defTabSz="1217387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5578" algn="l" defTabSz="457117" rtl="0" eaLnBrk="1" latinLnBrk="0" hangingPunct="1">
      <a:defRPr sz="2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2696" algn="l" defTabSz="457117" rtl="0" eaLnBrk="1" latinLnBrk="0" hangingPunct="1">
      <a:defRPr sz="2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199808" algn="l" defTabSz="457117" rtl="0" eaLnBrk="1" latinLnBrk="0" hangingPunct="1">
      <a:defRPr sz="2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6923" algn="l" defTabSz="457117" rtl="0" eaLnBrk="1" latinLnBrk="0" hangingPunct="1">
      <a:defRPr sz="2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94">
          <p15:clr>
            <a:srgbClr val="A4A3A4"/>
          </p15:clr>
        </p15:guide>
        <p15:guide id="2" pos="9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y Paroff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3" autoAdjust="0"/>
    <p:restoredTop sz="93503" autoAdjust="0"/>
  </p:normalViewPr>
  <p:slideViewPr>
    <p:cSldViewPr snapToGrid="0">
      <p:cViewPr varScale="1">
        <p:scale>
          <a:sx n="74" d="100"/>
          <a:sy n="74" d="100"/>
        </p:scale>
        <p:origin x="-112" y="-296"/>
      </p:cViewPr>
      <p:guideLst>
        <p:guide orient="horz" pos="894"/>
        <p:guide pos="9120"/>
      </p:guideLst>
    </p:cSldViewPr>
  </p:slideViewPr>
  <p:outlineViewPr>
    <p:cViewPr>
      <p:scale>
        <a:sx n="33" d="100"/>
        <a:sy n="33" d="100"/>
      </p:scale>
      <p:origin x="0" y="-1871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43" d="100"/>
          <a:sy n="43" d="100"/>
        </p:scale>
        <p:origin x="2308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Master" Target="slideMasters/slideMaster16.xml"/><Relationship Id="rId21" Type="http://schemas.openxmlformats.org/officeDocument/2006/relationships/slideMaster" Target="slideMasters/slideMaster17.xml"/><Relationship Id="rId22" Type="http://schemas.openxmlformats.org/officeDocument/2006/relationships/slideMaster" Target="slideMasters/slideMaster18.xml"/><Relationship Id="rId23" Type="http://schemas.openxmlformats.org/officeDocument/2006/relationships/slideMaster" Target="slideMasters/slideMaster19.xml"/><Relationship Id="rId24" Type="http://schemas.openxmlformats.org/officeDocument/2006/relationships/slideMaster" Target="slideMasters/slideMaster20.xml"/><Relationship Id="rId25" Type="http://schemas.openxmlformats.org/officeDocument/2006/relationships/slide" Target="slides/slide1.xml"/><Relationship Id="rId26" Type="http://schemas.openxmlformats.org/officeDocument/2006/relationships/slide" Target="slides/slide2.xml"/><Relationship Id="rId27" Type="http://schemas.openxmlformats.org/officeDocument/2006/relationships/slide" Target="slides/slide3.xml"/><Relationship Id="rId28" Type="http://schemas.openxmlformats.org/officeDocument/2006/relationships/slide" Target="slides/slide4.xml"/><Relationship Id="rId29" Type="http://schemas.openxmlformats.org/officeDocument/2006/relationships/slide" Target="slides/slide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Master" Target="slideMasters/slideMaster5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6.xml"/><Relationship Id="rId11" Type="http://schemas.openxmlformats.org/officeDocument/2006/relationships/slideMaster" Target="slideMasters/slideMaster7.xml"/><Relationship Id="rId12" Type="http://schemas.openxmlformats.org/officeDocument/2006/relationships/slideMaster" Target="slideMasters/slideMaster8.xml"/><Relationship Id="rId13" Type="http://schemas.openxmlformats.org/officeDocument/2006/relationships/slideMaster" Target="slideMasters/slideMaster9.xml"/><Relationship Id="rId14" Type="http://schemas.openxmlformats.org/officeDocument/2006/relationships/slideMaster" Target="slideMasters/slideMaster10.xml"/><Relationship Id="rId15" Type="http://schemas.openxmlformats.org/officeDocument/2006/relationships/slideMaster" Target="slideMasters/slideMaster11.xml"/><Relationship Id="rId16" Type="http://schemas.openxmlformats.org/officeDocument/2006/relationships/slideMaster" Target="slideMasters/slideMaster12.xml"/><Relationship Id="rId17" Type="http://schemas.openxmlformats.org/officeDocument/2006/relationships/slideMaster" Target="slideMasters/slideMaster13.xml"/><Relationship Id="rId18" Type="http://schemas.openxmlformats.org/officeDocument/2006/relationships/slideMaster" Target="slideMasters/slideMaster14.xml"/><Relationship Id="rId19" Type="http://schemas.openxmlformats.org/officeDocument/2006/relationships/slideMaster" Target="slideMasters/slideMaster15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04CB1577-BF96-2D40-B4CA-2BF6DA80CBA7}" type="datetime1">
              <a:rPr lang="en-CA"/>
              <a:pPr>
                <a:defRPr/>
              </a:pPr>
              <a:t>1/26/17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400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3A35AAA1-4075-DF47-A6D2-754791F9B6E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64483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2FDBE47-C34F-CF4A-9709-1411AD5B3286}" type="datetime1">
              <a:rPr lang="en-CA"/>
              <a:pPr>
                <a:defRPr/>
              </a:pPr>
              <a:t>1/26/17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200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1219120" fontAlgn="auto">
              <a:spcBef>
                <a:spcPts val="0"/>
              </a:spcBef>
              <a:spcAft>
                <a:spcPts val="0"/>
              </a:spcAft>
              <a:defRPr sz="120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C3734AA-3150-D947-AC52-2F5DF48BFCD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1200" dirty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120" fontAlgn="auto">
              <a:spcBef>
                <a:spcPts val="0"/>
              </a:spcBef>
              <a:spcAft>
                <a:spcPts val="0"/>
              </a:spcAft>
              <a:defRPr sz="900" dirty="0" smtClean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5779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1217387" rtl="0" fontAlgn="base">
      <a:lnSpc>
        <a:spcPct val="90000"/>
      </a:lnSpc>
      <a:spcBef>
        <a:spcPct val="30000"/>
      </a:spcBef>
      <a:spcAft>
        <a:spcPts val="45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Arial" panose="020B0604020202020204" pitchFamily="34" charset="0"/>
      </a:defRPr>
    </a:lvl1pPr>
    <a:lvl2pPr marL="282523" indent="-139671" algn="l" defTabSz="1217387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2pPr>
    <a:lvl3pPr marL="436481" indent="-152371" algn="l" defTabSz="1217387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3pPr>
    <a:lvl4pPr marL="642819" indent="-195225" algn="l" defTabSz="1217387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4pPr>
    <a:lvl5pPr marL="819000" indent="-152371" algn="l" defTabSz="1217387" rtl="0" fontAlgn="base">
      <a:lnSpc>
        <a:spcPct val="90000"/>
      </a:lnSpc>
      <a:spcBef>
        <a:spcPct val="30000"/>
      </a:spcBef>
      <a:spcAft>
        <a:spcPts val="450"/>
      </a:spcAft>
      <a:buFont typeface="Arial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ＭＳ Ｐゴシック" charset="0"/>
        <a:cs typeface="+mn-cs"/>
      </a:defRPr>
    </a:lvl5pPr>
    <a:lvl6pPr marL="3047238" algn="l" defTabSz="121889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686" algn="l" defTabSz="121889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133" algn="l" defTabSz="121889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581" algn="l" defTabSz="121889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Texas, austin, bathroom law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3</a:t>
            </a:fld>
            <a:endParaRPr lang="en-US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5.pn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0.gif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3.gif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4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4.pn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14.png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7.gif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8.gif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9.gif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6.gif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0.gif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1.gif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2.gif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13.gif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gif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.emf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.emf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4.emf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5.png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6.gif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.png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3.emf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3.emf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gif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5.png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6.gif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3.gif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15.png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7.gi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gif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8.gif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9.gif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6.gif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0.gif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1.gif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2.gif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3.gif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7.gif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8.gi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gif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9.gif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6.gif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0.gif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1.gif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2.gif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3.gif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4.emf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15.png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gif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3.emf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3.emf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4.emf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gif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5.png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6.gif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3.gif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15.png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2.png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3.emf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gif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4.emf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5.png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6.gif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Relationship Id="rId2" Type="http://schemas.openxmlformats.org/officeDocument/2006/relationships/image" Target="../media/image13.gi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gif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2.png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3.emf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3.emf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4.emf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gif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5.png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Relationship Id="rId2" Type="http://schemas.openxmlformats.org/officeDocument/2006/relationships/image" Target="../media/image6.gif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7.gif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8.gif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9.gif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6.gif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0.gif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1.gi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2.gif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13.gif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3.emf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Relationship Id="rId2" Type="http://schemas.openxmlformats.org/officeDocument/2006/relationships/image" Target="../media/image4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emf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emf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gif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gif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gif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gif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9.gif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gif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0.gif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gi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gif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3.gif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emf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5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emf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emf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gif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gi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7.gif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8.gif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9.gif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6.gif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0.gif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1.gif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2.gif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3.gif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emf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emf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emf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4.emf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3" y="4187115"/>
            <a:ext cx="10972800" cy="512898"/>
          </a:xfrm>
        </p:spPr>
        <p:txBody>
          <a:bodyPr lIns="91425" tIns="91425" rIns="91425" bIns="91425">
            <a:spAutoFit/>
          </a:bodyPr>
          <a:lstStyle>
            <a:lvl1pPr marL="0" indent="0">
              <a:buNone/>
              <a:defRPr sz="21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8968" indent="0">
              <a:buNone/>
              <a:defRPr sz="2100" b="1"/>
            </a:lvl2pPr>
            <a:lvl3pPr marL="609473" indent="0">
              <a:buNone/>
              <a:defRPr sz="2100" b="1"/>
            </a:lvl3pPr>
            <a:lvl4pPr marL="840139" indent="0">
              <a:buNone/>
              <a:defRPr sz="2100" b="1"/>
            </a:lvl4pPr>
            <a:lvl5pPr marL="1068693" indent="0">
              <a:buNone/>
              <a:defRPr sz="21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44211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5" y="1348278"/>
            <a:ext cx="14934856" cy="3410818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20" y="4999866"/>
            <a:ext cx="14934889" cy="3010556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7" y="2775895"/>
            <a:ext cx="14925909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70"/>
            <a:ext cx="14925909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54063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8"/>
            <a:ext cx="14934856" cy="3410817"/>
          </a:xfrm>
          <a:ln w="12700">
            <a:solidFill>
              <a:schemeClr val="tx2"/>
            </a:solidFill>
            <a:prstDash val="dash"/>
          </a:ln>
        </p:spPr>
        <p:txBody>
          <a:bodyPr lIns="91439" tIns="45720" rIns="91439" bIns="45720">
            <a:normAutofit/>
          </a:bodyPr>
          <a:lstStyle>
            <a:lvl1pPr marL="0" marR="0" indent="0" algn="l" defTabSz="121910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4" y="4999858"/>
            <a:ext cx="14934888" cy="3010556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6" y="2775888"/>
            <a:ext cx="14925909" cy="659007"/>
          </a:xfrm>
          <a:solidFill>
            <a:srgbClr val="FF0000">
              <a:alpha val="25000"/>
            </a:srgbClr>
          </a:solidFill>
        </p:spPr>
        <p:txBody>
          <a:bodyPr rIns="91439" bIns="594354">
            <a:noAutofit/>
          </a:bodyPr>
          <a:lstStyle>
            <a:lvl1pPr marL="0" indent="0" algn="r">
              <a:buFontTx/>
              <a:buNone/>
              <a:defRPr sz="4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4"/>
            <a:ext cx="14925909" cy="626533"/>
          </a:xfrm>
          <a:solidFill>
            <a:srgbClr val="008000">
              <a:alpha val="25000"/>
            </a:srgbClr>
          </a:solidFill>
        </p:spPr>
        <p:txBody>
          <a:bodyPr rIns="91439" bIns="594354">
            <a:noAutofit/>
          </a:bodyPr>
          <a:lstStyle>
            <a:lvl1pPr marL="0" indent="0" algn="r">
              <a:buFontTx/>
              <a:buNone/>
              <a:defRPr sz="4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51358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8089900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914" tIns="60956" rIns="121914" bIns="60956" anchor="ctr"/>
          <a:lstStyle/>
          <a:p>
            <a:pPr algn="ctr" defTabSz="121875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white">
          <a:xfrm>
            <a:off x="5602288" y="554038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9" tIns="121919" rIns="121919" bIns="121919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1217601"/>
            <a:endParaRPr lang="en-US" sz="3200">
              <a:solidFill>
                <a:srgbClr val="3E4346"/>
              </a:solidFill>
            </a:endParaRP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white">
          <a:xfrm>
            <a:off x="8610600" y="530226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9" tIns="121919" rIns="121919" bIns="121919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1217601"/>
            <a:endParaRPr lang="en-US" sz="3200">
              <a:solidFill>
                <a:srgbClr val="3E4346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17538" y="1171576"/>
            <a:ext cx="7312026" cy="952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235951" y="1179513"/>
            <a:ext cx="7308850" cy="158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6" y="1358868"/>
            <a:ext cx="7310968" cy="6667827"/>
          </a:xfrm>
        </p:spPr>
        <p:txBody>
          <a:bodyPr lIns="91439" tIns="91439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4" y="1348278"/>
            <a:ext cx="7310968" cy="6662136"/>
          </a:xfrm>
        </p:spPr>
        <p:txBody>
          <a:bodyPr lIns="91439" tIns="91439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1" y="268019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9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3" y="259542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9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609897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H="1">
            <a:off x="0" y="8164514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9" descr="C:\Users\sdelfante\Desktop\pic-chef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3876" y="1806576"/>
            <a:ext cx="5048250" cy="496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1149481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up 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 bwMode="white">
          <a:xfrm>
            <a:off x="136961" y="144392"/>
            <a:ext cx="126284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19" tIns="121919" rIns="121919" bIns="121919" anchor="ctr"/>
          <a:lstStyle/>
          <a:p>
            <a:pPr defTabSz="121910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EXERCISE</a:t>
            </a:r>
          </a:p>
        </p:txBody>
      </p:sp>
      <p:pic>
        <p:nvPicPr>
          <p:cNvPr id="3" name="Picture 2" descr="chef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99010" y="324725"/>
            <a:ext cx="2157980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2126"/>
            <a:ext cx="12319001" cy="852712"/>
          </a:xfrm>
        </p:spPr>
        <p:txBody>
          <a:bodyPr lIns="91439" tIns="91439" rIns="91439" bIns="91439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Group Exercise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1671638" y="3260726"/>
            <a:ext cx="12319000" cy="1528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121915" indent="0">
              <a:spcBef>
                <a:spcPts val="8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white">
          <a:xfrm>
            <a:off x="1671640" y="4917547"/>
            <a:ext cx="11777663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9" tIns="121919" rIns="121919" bIns="121919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1217601"/>
            <a:r>
              <a:rPr lang="en-US" sz="3200" b="1" dirty="0">
                <a:solidFill>
                  <a:srgbClr val="3E4346"/>
                </a:solidFill>
              </a:rPr>
              <a:t>Objective: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671638" y="5650765"/>
            <a:ext cx="12319000" cy="2445486"/>
          </a:xfrm>
          <a:prstGeom prst="rect">
            <a:avLst/>
          </a:prstGeom>
        </p:spPr>
        <p:txBody>
          <a:bodyPr/>
          <a:lstStyle>
            <a:lvl1pPr marL="0" indent="0">
              <a:buFont typeface="Wingdings" charset="2"/>
              <a:buNone/>
              <a:defRPr sz="2400" baseline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5625816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 bwMode="white">
          <a:xfrm>
            <a:off x="136961" y="144392"/>
            <a:ext cx="1407645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19" tIns="121919" rIns="121919" bIns="121919" anchor="ctr"/>
          <a:lstStyle/>
          <a:p>
            <a:pPr defTabSz="121910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DISCUSSION</a:t>
            </a:r>
          </a:p>
        </p:txBody>
      </p:sp>
      <p:pic>
        <p:nvPicPr>
          <p:cNvPr id="3" name="Picture 2" descr="conversation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70282" y="324725"/>
            <a:ext cx="2815436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5" y="2294620"/>
            <a:ext cx="12330113" cy="852712"/>
          </a:xfrm>
        </p:spPr>
        <p:txBody>
          <a:bodyPr lIns="91439" tIns="91439" rIns="91439" bIns="91439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5" y="3260725"/>
            <a:ext cx="12330113" cy="2544287"/>
          </a:xfrm>
          <a:prstGeom prst="rect">
            <a:avLst/>
          </a:prstGeom>
        </p:spPr>
        <p:txBody>
          <a:bodyPr lIns="91439" tIns="91439" rIns="91439" bIns="91439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77611661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77336" y="609601"/>
            <a:ext cx="14901333" cy="677333"/>
          </a:xfrm>
          <a:prstGeom prst="rect">
            <a:avLst/>
          </a:prstGeom>
          <a:noFill/>
          <a:ln>
            <a:noFill/>
          </a:ln>
        </p:spPr>
        <p:txBody>
          <a:bodyPr lIns="101609" tIns="101609" rIns="101609" bIns="101609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435464"/>
              </a:buClr>
              <a:buFont typeface="Gill Sans"/>
              <a:buNone/>
              <a:defRPr sz="48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 rtl="0">
              <a:spcBef>
                <a:spcPts val="0"/>
              </a:spcBef>
              <a:buNone/>
              <a:defRPr sz="2000"/>
            </a:lvl2pPr>
            <a:lvl3pPr lvl="2" indent="0" rtl="0">
              <a:spcBef>
                <a:spcPts val="0"/>
              </a:spcBef>
              <a:buNone/>
              <a:defRPr sz="2000"/>
            </a:lvl3pPr>
            <a:lvl4pPr lvl="3" indent="0" rtl="0">
              <a:spcBef>
                <a:spcPts val="0"/>
              </a:spcBef>
              <a:buNone/>
              <a:defRPr sz="2000"/>
            </a:lvl4pPr>
            <a:lvl5pPr lvl="4" indent="0" rtl="0">
              <a:spcBef>
                <a:spcPts val="0"/>
              </a:spcBef>
              <a:buNone/>
              <a:defRPr sz="2000"/>
            </a:lvl5pPr>
            <a:lvl6pPr lvl="5" indent="0" rtl="0">
              <a:spcBef>
                <a:spcPts val="0"/>
              </a:spcBef>
              <a:buNone/>
              <a:defRPr sz="2000"/>
            </a:lvl6pPr>
            <a:lvl7pPr lvl="6" indent="0" rtl="0">
              <a:spcBef>
                <a:spcPts val="0"/>
              </a:spcBef>
              <a:buNone/>
              <a:defRPr sz="2000"/>
            </a:lvl7pPr>
            <a:lvl8pPr lvl="7" indent="0" rtl="0">
              <a:spcBef>
                <a:spcPts val="0"/>
              </a:spcBef>
              <a:buNone/>
              <a:defRPr sz="2000"/>
            </a:lvl8pPr>
            <a:lvl9pPr lvl="8" indent="0" rtl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677333" y="1856202"/>
            <a:ext cx="14898667" cy="5346000"/>
          </a:xfrm>
          <a:prstGeom prst="rect">
            <a:avLst/>
          </a:prstGeom>
          <a:noFill/>
          <a:ln>
            <a:noFill/>
          </a:ln>
        </p:spPr>
        <p:txBody>
          <a:bodyPr lIns="101609" tIns="101609" rIns="101609" bIns="101609" anchor="t" anchorCtr="0"/>
          <a:lstStyle>
            <a:lvl1pPr marL="310438" marR="0" lvl="0" indent="-126998" algn="l" rtl="0">
              <a:lnSpc>
                <a:spcPct val="100000"/>
              </a:lnSpc>
              <a:spcBef>
                <a:spcPts val="889"/>
              </a:spcBef>
              <a:buClr>
                <a:srgbClr val="435464"/>
              </a:buClr>
              <a:buSzPct val="89655"/>
              <a:buFont typeface="Arial"/>
              <a:buChar char="•"/>
              <a:defRPr sz="32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705542" marR="0" lvl="1" indent="-366882" algn="l" rtl="0">
              <a:lnSpc>
                <a:spcPct val="100000"/>
              </a:lnSpc>
              <a:spcBef>
                <a:spcPts val="889"/>
              </a:spcBef>
              <a:buClr>
                <a:srgbClr val="435464"/>
              </a:buClr>
              <a:buSzPct val="25000"/>
              <a:buFont typeface="Merriweather Sans"/>
              <a:buChar char=" "/>
              <a:defRPr sz="27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987758" marR="0" lvl="2" indent="-338660" algn="l" rtl="0">
              <a:lnSpc>
                <a:spcPct val="100000"/>
              </a:lnSpc>
              <a:spcBef>
                <a:spcPts val="889"/>
              </a:spcBef>
              <a:buClr>
                <a:srgbClr val="435464"/>
              </a:buClr>
              <a:buSzPct val="25000"/>
              <a:buFont typeface="Merriweather Sans"/>
              <a:buChar char=" "/>
              <a:defRPr sz="23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213531" marR="0" lvl="3" indent="-352771" algn="l" rtl="0">
              <a:lnSpc>
                <a:spcPct val="100000"/>
              </a:lnSpc>
              <a:spcBef>
                <a:spcPts val="889"/>
              </a:spcBef>
              <a:buClr>
                <a:srgbClr val="435464"/>
              </a:buClr>
              <a:buSzPct val="26315"/>
              <a:buFont typeface="Merriweather Sans"/>
              <a:buChar char=" "/>
              <a:defRPr sz="21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439304" marR="0" lvl="4" indent="-352771" algn="l" rtl="0">
              <a:lnSpc>
                <a:spcPct val="100000"/>
              </a:lnSpc>
              <a:spcBef>
                <a:spcPts val="889"/>
              </a:spcBef>
              <a:buClr>
                <a:srgbClr val="435464"/>
              </a:buClr>
              <a:buSzPct val="26315"/>
              <a:buFont typeface="Merriweather Sans"/>
              <a:buChar char=" "/>
              <a:defRPr sz="21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344267" marR="0" lvl="5" indent="-141109" algn="l" rtl="0">
              <a:spcBef>
                <a:spcPts val="556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51033" marR="0" lvl="6" indent="-141109" algn="l" rtl="0">
              <a:spcBef>
                <a:spcPts val="556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57798" marR="0" lvl="7" indent="-126998" algn="l" rtl="0">
              <a:spcBef>
                <a:spcPts val="556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64564" marR="0" lvl="8" indent="-126998" algn="l" rtl="0">
              <a:spcBef>
                <a:spcPts val="556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315960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ctrTitle"/>
          </p:nvPr>
        </p:nvSpPr>
        <p:spPr>
          <a:xfrm>
            <a:off x="2576952" y="6930801"/>
            <a:ext cx="10972667" cy="1337667"/>
          </a:xfrm>
          <a:prstGeom prst="rect">
            <a:avLst/>
          </a:prstGeom>
          <a:noFill/>
          <a:ln>
            <a:noFill/>
          </a:ln>
        </p:spPr>
        <p:txBody>
          <a:bodyPr lIns="101609" tIns="101609" rIns="101609" bIns="101609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435464"/>
              </a:buClr>
              <a:buFont typeface="Gill Sans"/>
              <a:buNone/>
              <a:defRPr sz="4800" b="1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 rtl="0">
              <a:spcBef>
                <a:spcPts val="0"/>
              </a:spcBef>
              <a:buNone/>
              <a:defRPr sz="2000"/>
            </a:lvl2pPr>
            <a:lvl3pPr lvl="2" indent="0" rtl="0">
              <a:spcBef>
                <a:spcPts val="0"/>
              </a:spcBef>
              <a:buNone/>
              <a:defRPr sz="2000"/>
            </a:lvl3pPr>
            <a:lvl4pPr lvl="3" indent="0" rtl="0">
              <a:spcBef>
                <a:spcPts val="0"/>
              </a:spcBef>
              <a:buNone/>
              <a:defRPr sz="2000"/>
            </a:lvl4pPr>
            <a:lvl5pPr lvl="4" indent="0" rtl="0">
              <a:spcBef>
                <a:spcPts val="0"/>
              </a:spcBef>
              <a:buNone/>
              <a:defRPr sz="2000"/>
            </a:lvl5pPr>
            <a:lvl6pPr lvl="5" indent="0" rtl="0">
              <a:spcBef>
                <a:spcPts val="0"/>
              </a:spcBef>
              <a:buNone/>
              <a:defRPr sz="2000"/>
            </a:lvl6pPr>
            <a:lvl7pPr lvl="6" indent="0" rtl="0">
              <a:spcBef>
                <a:spcPts val="0"/>
              </a:spcBef>
              <a:buNone/>
              <a:defRPr sz="2000"/>
            </a:lvl7pPr>
            <a:lvl8pPr lvl="7" indent="0" rtl="0">
              <a:spcBef>
                <a:spcPts val="0"/>
              </a:spcBef>
              <a:buNone/>
              <a:defRPr sz="2000"/>
            </a:lvl8pPr>
            <a:lvl9pPr lvl="8" indent="0" rtl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576952" y="7885614"/>
            <a:ext cx="10972667" cy="560667"/>
          </a:xfrm>
          <a:prstGeom prst="rect">
            <a:avLst/>
          </a:prstGeom>
          <a:noFill/>
          <a:ln>
            <a:noFill/>
          </a:ln>
        </p:spPr>
        <p:txBody>
          <a:bodyPr lIns="101609" tIns="101609" rIns="101609" bIns="101609" anchor="t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435464"/>
              </a:buClr>
              <a:buFont typeface="Arial"/>
              <a:buNone/>
              <a:defRPr sz="27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606766" marR="0" lvl="1" indent="0" algn="ctr" rtl="0">
              <a:lnSpc>
                <a:spcPct val="100000"/>
              </a:lnSpc>
              <a:spcBef>
                <a:spcPts val="889"/>
              </a:spcBef>
              <a:buClr>
                <a:srgbClr val="888888"/>
              </a:buClr>
              <a:buFont typeface="Merriweather Sans"/>
              <a:buNone/>
              <a:defRPr sz="27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213531" marR="0" lvl="2" indent="0" algn="ctr" rtl="0">
              <a:lnSpc>
                <a:spcPct val="100000"/>
              </a:lnSpc>
              <a:spcBef>
                <a:spcPts val="889"/>
              </a:spcBef>
              <a:buClr>
                <a:srgbClr val="888888"/>
              </a:buClr>
              <a:buFont typeface="Merriweather Sans"/>
              <a:buNone/>
              <a:defRPr sz="23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34407" marR="0" lvl="3" indent="0" algn="ctr" rtl="0">
              <a:lnSpc>
                <a:spcPct val="100000"/>
              </a:lnSpc>
              <a:spcBef>
                <a:spcPts val="889"/>
              </a:spcBef>
              <a:buClr>
                <a:srgbClr val="888888"/>
              </a:buClr>
              <a:buFont typeface="Merriweather Sans"/>
              <a:buNone/>
              <a:defRPr sz="21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441173" marR="0" lvl="4" indent="0" algn="ctr" rtl="0">
              <a:lnSpc>
                <a:spcPct val="100000"/>
              </a:lnSpc>
              <a:spcBef>
                <a:spcPts val="889"/>
              </a:spcBef>
              <a:buClr>
                <a:srgbClr val="888888"/>
              </a:buClr>
              <a:buFont typeface="Merriweather Sans"/>
              <a:buNone/>
              <a:defRPr sz="21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047940" marR="0" lvl="5" indent="-28222" algn="ctr" rtl="0">
              <a:spcBef>
                <a:spcPts val="556"/>
              </a:spcBef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4705" marR="0" lvl="6" indent="0" algn="ctr" rtl="0">
              <a:spcBef>
                <a:spcPts val="556"/>
              </a:spcBef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1471" marR="0" lvl="7" indent="0" algn="ctr" rtl="0">
              <a:spcBef>
                <a:spcPts val="556"/>
              </a:spcBef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82347" marR="0" lvl="8" indent="0" algn="ctr" rtl="0">
              <a:spcBef>
                <a:spcPts val="556"/>
              </a:spcBef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9" name="Shape 39" descr="plain transparent 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99844" y="829374"/>
            <a:ext cx="5563667" cy="550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108653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677336" y="609601"/>
            <a:ext cx="14901333" cy="677333"/>
          </a:xfrm>
          <a:prstGeom prst="rect">
            <a:avLst/>
          </a:prstGeom>
          <a:noFill/>
          <a:ln>
            <a:noFill/>
          </a:ln>
        </p:spPr>
        <p:txBody>
          <a:bodyPr lIns="101609" tIns="101609" rIns="101609" bIns="101609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435464"/>
              </a:buClr>
              <a:buFont typeface="Gill Sans"/>
              <a:buNone/>
              <a:defRPr sz="48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 rtl="0">
              <a:spcBef>
                <a:spcPts val="0"/>
              </a:spcBef>
              <a:buNone/>
              <a:defRPr sz="2000"/>
            </a:lvl2pPr>
            <a:lvl3pPr lvl="2" indent="0" rtl="0">
              <a:spcBef>
                <a:spcPts val="0"/>
              </a:spcBef>
              <a:buNone/>
              <a:defRPr sz="2000"/>
            </a:lvl3pPr>
            <a:lvl4pPr lvl="3" indent="0" rtl="0">
              <a:spcBef>
                <a:spcPts val="0"/>
              </a:spcBef>
              <a:buNone/>
              <a:defRPr sz="2000"/>
            </a:lvl4pPr>
            <a:lvl5pPr lvl="4" indent="0" rtl="0">
              <a:spcBef>
                <a:spcPts val="0"/>
              </a:spcBef>
              <a:buNone/>
              <a:defRPr sz="2000"/>
            </a:lvl5pPr>
            <a:lvl6pPr lvl="5" indent="0" rtl="0">
              <a:spcBef>
                <a:spcPts val="0"/>
              </a:spcBef>
              <a:buNone/>
              <a:defRPr sz="2000"/>
            </a:lvl6pPr>
            <a:lvl7pPr lvl="6" indent="0" rtl="0">
              <a:spcBef>
                <a:spcPts val="0"/>
              </a:spcBef>
              <a:buNone/>
              <a:defRPr sz="2000"/>
            </a:lvl7pPr>
            <a:lvl8pPr lvl="7" indent="0" rtl="0">
              <a:spcBef>
                <a:spcPts val="0"/>
              </a:spcBef>
              <a:buNone/>
              <a:defRPr sz="2000"/>
            </a:lvl8pPr>
            <a:lvl9pPr lvl="8" indent="0" rtl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77333" y="1856202"/>
            <a:ext cx="14898667" cy="5346000"/>
          </a:xfrm>
          <a:prstGeom prst="rect">
            <a:avLst/>
          </a:prstGeom>
          <a:noFill/>
          <a:ln>
            <a:noFill/>
          </a:ln>
        </p:spPr>
        <p:txBody>
          <a:bodyPr lIns="101609" tIns="101609" rIns="101609" bIns="101609" anchor="t" anchorCtr="0"/>
          <a:lstStyle>
            <a:lvl1pPr marL="0" marR="0" lvl="0" indent="0" algn="l" rtl="0">
              <a:lnSpc>
                <a:spcPct val="100000"/>
              </a:lnSpc>
              <a:spcBef>
                <a:spcPts val="889"/>
              </a:spcBef>
              <a:buClr>
                <a:srgbClr val="435464"/>
              </a:buClr>
              <a:buFont typeface="Arial"/>
              <a:buNone/>
              <a:defRPr sz="3200" b="0" i="0" u="none" strike="noStrike" cap="none">
                <a:solidFill>
                  <a:srgbClr val="435464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310438" marR="0" lvl="1" indent="-14111" algn="l" rtl="0">
              <a:lnSpc>
                <a:spcPct val="100000"/>
              </a:lnSpc>
              <a:spcBef>
                <a:spcPts val="889"/>
              </a:spcBef>
              <a:buClr>
                <a:srgbClr val="435464"/>
              </a:buClr>
              <a:buFont typeface="Merriweather Sans"/>
              <a:buNone/>
              <a:defRPr sz="2700" b="0" i="0" u="none" strike="noStrike" cap="none">
                <a:solidFill>
                  <a:srgbClr val="435464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606766" marR="0" lvl="2" indent="0" algn="l" rtl="0">
              <a:lnSpc>
                <a:spcPct val="100000"/>
              </a:lnSpc>
              <a:spcBef>
                <a:spcPts val="889"/>
              </a:spcBef>
              <a:buClr>
                <a:srgbClr val="435464"/>
              </a:buClr>
              <a:buFont typeface="Merriweather Sans"/>
              <a:buNone/>
              <a:defRPr sz="2300" b="0" i="0" u="none" strike="noStrike" cap="none">
                <a:solidFill>
                  <a:srgbClr val="435464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832538" marR="0" lvl="3" indent="0" algn="l" rtl="0">
              <a:lnSpc>
                <a:spcPct val="100000"/>
              </a:lnSpc>
              <a:spcBef>
                <a:spcPts val="889"/>
              </a:spcBef>
              <a:buClr>
                <a:srgbClr val="435464"/>
              </a:buClr>
              <a:buFont typeface="Merriweather Sans"/>
              <a:buNone/>
              <a:defRPr sz="2100" b="0" i="0" u="none" strike="noStrike" cap="none">
                <a:solidFill>
                  <a:srgbClr val="435464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1058313" marR="0" lvl="4" indent="0" algn="l" rtl="0">
              <a:lnSpc>
                <a:spcPct val="100000"/>
              </a:lnSpc>
              <a:spcBef>
                <a:spcPts val="889"/>
              </a:spcBef>
              <a:buClr>
                <a:srgbClr val="435464"/>
              </a:buClr>
              <a:buFont typeface="Merriweather Sans"/>
              <a:buNone/>
              <a:defRPr sz="2100" b="0" i="0" u="none" strike="noStrike" cap="none">
                <a:solidFill>
                  <a:srgbClr val="435464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3344267" marR="0" lvl="5" indent="-141109" algn="l" rtl="0">
              <a:spcBef>
                <a:spcPts val="556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51033" marR="0" lvl="6" indent="-141109" algn="l" rtl="0">
              <a:spcBef>
                <a:spcPts val="556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57798" marR="0" lvl="7" indent="-126998" algn="l" rtl="0">
              <a:spcBef>
                <a:spcPts val="556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64564" marR="0" lvl="8" indent="-126998" algn="l" rtl="0">
              <a:spcBef>
                <a:spcPts val="556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537026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77336" y="609601"/>
            <a:ext cx="14901333" cy="677333"/>
          </a:xfrm>
          <a:prstGeom prst="rect">
            <a:avLst/>
          </a:prstGeom>
          <a:noFill/>
          <a:ln>
            <a:noFill/>
          </a:ln>
        </p:spPr>
        <p:txBody>
          <a:bodyPr lIns="101609" tIns="101609" rIns="101609" bIns="101609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435464"/>
              </a:buClr>
              <a:buFont typeface="Gill Sans"/>
              <a:buNone/>
              <a:defRPr sz="48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 rtl="0">
              <a:spcBef>
                <a:spcPts val="0"/>
              </a:spcBef>
              <a:buNone/>
              <a:defRPr sz="2000"/>
            </a:lvl2pPr>
            <a:lvl3pPr lvl="2" indent="0" rtl="0">
              <a:spcBef>
                <a:spcPts val="0"/>
              </a:spcBef>
              <a:buNone/>
              <a:defRPr sz="2000"/>
            </a:lvl3pPr>
            <a:lvl4pPr lvl="3" indent="0" rtl="0">
              <a:spcBef>
                <a:spcPts val="0"/>
              </a:spcBef>
              <a:buNone/>
              <a:defRPr sz="2000"/>
            </a:lvl4pPr>
            <a:lvl5pPr lvl="4" indent="0" rtl="0">
              <a:spcBef>
                <a:spcPts val="0"/>
              </a:spcBef>
              <a:buNone/>
              <a:defRPr sz="2000"/>
            </a:lvl5pPr>
            <a:lvl6pPr lvl="5" indent="0" rtl="0">
              <a:spcBef>
                <a:spcPts val="0"/>
              </a:spcBef>
              <a:buNone/>
              <a:defRPr sz="2000"/>
            </a:lvl6pPr>
            <a:lvl7pPr lvl="6" indent="0" rtl="0">
              <a:spcBef>
                <a:spcPts val="0"/>
              </a:spcBef>
              <a:buNone/>
              <a:defRPr sz="2000"/>
            </a:lvl7pPr>
            <a:lvl8pPr lvl="7" indent="0" rtl="0">
              <a:spcBef>
                <a:spcPts val="0"/>
              </a:spcBef>
              <a:buNone/>
              <a:defRPr sz="2000"/>
            </a:lvl8pPr>
            <a:lvl9pPr lvl="8" indent="0" rtl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631804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 Middl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 descr="plain transparent 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9320" y="1753222"/>
            <a:ext cx="5563667" cy="55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/>
          <p:nvPr/>
        </p:nvSpPr>
        <p:spPr>
          <a:xfrm>
            <a:off x="15138876" y="8031214"/>
            <a:ext cx="906000" cy="871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lIns="101609" tIns="50805" rIns="101609" bIns="50805" anchor="ctr" anchorCtr="0">
            <a:noAutofit/>
          </a:bodyPr>
          <a:lstStyle/>
          <a:p>
            <a:pPr algn="ctr" defTabSz="914391" fontAlgn="auto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sz="2700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4839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" y="0"/>
            <a:ext cx="8089900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892" tIns="60946" rIns="121892" bIns="60946" anchor="ctr"/>
          <a:lstStyle/>
          <a:p>
            <a:pPr algn="ctr" defTabSz="121854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white">
          <a:xfrm>
            <a:off x="5602288" y="554037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121898" rIns="121898" bIns="121898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/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white">
          <a:xfrm>
            <a:off x="8610601" y="530226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121898" rIns="121898" bIns="121898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17538" y="1171576"/>
            <a:ext cx="7312026" cy="952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235951" y="1179516"/>
            <a:ext cx="730885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6" y="1358868"/>
            <a:ext cx="7310969" cy="6667828"/>
          </a:xfrm>
        </p:spPr>
        <p:txBody>
          <a:bodyPr lIns="91425" tIns="91425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8"/>
            <a:ext cx="7310969" cy="6662137"/>
          </a:xfrm>
        </p:spPr>
        <p:txBody>
          <a:bodyPr lIns="91425" tIns="91425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1" y="268018"/>
            <a:ext cx="7376583" cy="836084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9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3" y="259547"/>
            <a:ext cx="7376583" cy="836084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9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1365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Slid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ctrTitle"/>
          </p:nvPr>
        </p:nvSpPr>
        <p:spPr>
          <a:xfrm>
            <a:off x="2644153" y="2496328"/>
            <a:ext cx="10972667" cy="1337666"/>
          </a:xfrm>
          <a:prstGeom prst="rect">
            <a:avLst/>
          </a:prstGeom>
          <a:noFill/>
          <a:ln>
            <a:noFill/>
          </a:ln>
        </p:spPr>
        <p:txBody>
          <a:bodyPr lIns="101609" tIns="101609" rIns="101609" bIns="101609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435464"/>
              </a:buClr>
              <a:buFont typeface="Gill Sans"/>
              <a:buNone/>
              <a:defRPr sz="4800" b="1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 rtl="0">
              <a:spcBef>
                <a:spcPts val="0"/>
              </a:spcBef>
              <a:buNone/>
              <a:defRPr sz="2000"/>
            </a:lvl2pPr>
            <a:lvl3pPr lvl="2" indent="0" rtl="0">
              <a:spcBef>
                <a:spcPts val="0"/>
              </a:spcBef>
              <a:buNone/>
              <a:defRPr sz="2000"/>
            </a:lvl3pPr>
            <a:lvl4pPr lvl="3" indent="0" rtl="0">
              <a:spcBef>
                <a:spcPts val="0"/>
              </a:spcBef>
              <a:buNone/>
              <a:defRPr sz="2000"/>
            </a:lvl4pPr>
            <a:lvl5pPr lvl="4" indent="0" rtl="0">
              <a:spcBef>
                <a:spcPts val="0"/>
              </a:spcBef>
              <a:buNone/>
              <a:defRPr sz="2000"/>
            </a:lvl5pPr>
            <a:lvl6pPr lvl="5" indent="0" rtl="0">
              <a:spcBef>
                <a:spcPts val="0"/>
              </a:spcBef>
              <a:buNone/>
              <a:defRPr sz="2000"/>
            </a:lvl6pPr>
            <a:lvl7pPr lvl="6" indent="0" rtl="0">
              <a:spcBef>
                <a:spcPts val="0"/>
              </a:spcBef>
              <a:buNone/>
              <a:defRPr sz="2000"/>
            </a:lvl7pPr>
            <a:lvl8pPr lvl="7" indent="0" rtl="0">
              <a:spcBef>
                <a:spcPts val="0"/>
              </a:spcBef>
              <a:buNone/>
              <a:defRPr sz="2000"/>
            </a:lvl8pPr>
            <a:lvl9pPr lvl="8" indent="0" rtl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ubTitle" idx="1"/>
          </p:nvPr>
        </p:nvSpPr>
        <p:spPr>
          <a:xfrm>
            <a:off x="2644153" y="3451141"/>
            <a:ext cx="10972667" cy="560666"/>
          </a:xfrm>
          <a:prstGeom prst="rect">
            <a:avLst/>
          </a:prstGeom>
          <a:noFill/>
          <a:ln>
            <a:noFill/>
          </a:ln>
        </p:spPr>
        <p:txBody>
          <a:bodyPr lIns="101609" tIns="101609" rIns="101609" bIns="101609" anchor="t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435464"/>
              </a:buClr>
              <a:buFont typeface="Arial"/>
              <a:buNone/>
              <a:defRPr sz="27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606766" marR="0" lvl="1" indent="0" algn="ctr" rtl="0">
              <a:lnSpc>
                <a:spcPct val="100000"/>
              </a:lnSpc>
              <a:spcBef>
                <a:spcPts val="889"/>
              </a:spcBef>
              <a:buClr>
                <a:srgbClr val="888888"/>
              </a:buClr>
              <a:buFont typeface="Merriweather Sans"/>
              <a:buNone/>
              <a:defRPr sz="27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213531" marR="0" lvl="2" indent="0" algn="ctr" rtl="0">
              <a:lnSpc>
                <a:spcPct val="100000"/>
              </a:lnSpc>
              <a:spcBef>
                <a:spcPts val="889"/>
              </a:spcBef>
              <a:buClr>
                <a:srgbClr val="888888"/>
              </a:buClr>
              <a:buFont typeface="Merriweather Sans"/>
              <a:buNone/>
              <a:defRPr sz="23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34407" marR="0" lvl="3" indent="0" algn="ctr" rtl="0">
              <a:lnSpc>
                <a:spcPct val="100000"/>
              </a:lnSpc>
              <a:spcBef>
                <a:spcPts val="889"/>
              </a:spcBef>
              <a:buClr>
                <a:srgbClr val="888888"/>
              </a:buClr>
              <a:buFont typeface="Merriweather Sans"/>
              <a:buNone/>
              <a:defRPr sz="21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441173" marR="0" lvl="4" indent="0" algn="ctr" rtl="0">
              <a:lnSpc>
                <a:spcPct val="100000"/>
              </a:lnSpc>
              <a:spcBef>
                <a:spcPts val="889"/>
              </a:spcBef>
              <a:buClr>
                <a:srgbClr val="888888"/>
              </a:buClr>
              <a:buFont typeface="Merriweather Sans"/>
              <a:buNone/>
              <a:defRPr sz="21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047940" marR="0" lvl="5" indent="-28222" algn="ctr" rtl="0">
              <a:spcBef>
                <a:spcPts val="556"/>
              </a:spcBef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4705" marR="0" lvl="6" indent="0" algn="ctr" rtl="0">
              <a:spcBef>
                <a:spcPts val="556"/>
              </a:spcBef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1471" marR="0" lvl="7" indent="0" algn="ctr" rtl="0">
              <a:spcBef>
                <a:spcPts val="556"/>
              </a:spcBef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82347" marR="0" lvl="8" indent="0" algn="ctr" rtl="0">
              <a:spcBef>
                <a:spcPts val="556"/>
              </a:spcBef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9666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xfrm>
            <a:off x="2644153" y="2496328"/>
            <a:ext cx="10972667" cy="1337666"/>
          </a:xfrm>
          <a:prstGeom prst="rect">
            <a:avLst/>
          </a:prstGeom>
          <a:noFill/>
          <a:ln>
            <a:noFill/>
          </a:ln>
        </p:spPr>
        <p:txBody>
          <a:bodyPr lIns="101609" tIns="101609" rIns="101609" bIns="101609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435464"/>
              </a:buClr>
              <a:buFont typeface="Gill Sans"/>
              <a:buNone/>
              <a:defRPr sz="4800" b="1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 rtl="0">
              <a:spcBef>
                <a:spcPts val="0"/>
              </a:spcBef>
              <a:buNone/>
              <a:defRPr sz="2000"/>
            </a:lvl2pPr>
            <a:lvl3pPr lvl="2" indent="0" rtl="0">
              <a:spcBef>
                <a:spcPts val="0"/>
              </a:spcBef>
              <a:buNone/>
              <a:defRPr sz="2000"/>
            </a:lvl3pPr>
            <a:lvl4pPr lvl="3" indent="0" rtl="0">
              <a:spcBef>
                <a:spcPts val="0"/>
              </a:spcBef>
              <a:buNone/>
              <a:defRPr sz="2000"/>
            </a:lvl4pPr>
            <a:lvl5pPr lvl="4" indent="0" rtl="0">
              <a:spcBef>
                <a:spcPts val="0"/>
              </a:spcBef>
              <a:buNone/>
              <a:defRPr sz="2000"/>
            </a:lvl5pPr>
            <a:lvl6pPr lvl="5" indent="0" rtl="0">
              <a:spcBef>
                <a:spcPts val="0"/>
              </a:spcBef>
              <a:buNone/>
              <a:defRPr sz="2000"/>
            </a:lvl6pPr>
            <a:lvl7pPr lvl="6" indent="0" rtl="0">
              <a:spcBef>
                <a:spcPts val="0"/>
              </a:spcBef>
              <a:buNone/>
              <a:defRPr sz="2000"/>
            </a:lvl7pPr>
            <a:lvl8pPr lvl="7" indent="0" rtl="0">
              <a:spcBef>
                <a:spcPts val="0"/>
              </a:spcBef>
              <a:buNone/>
              <a:defRPr sz="2000"/>
            </a:lvl8pPr>
            <a:lvl9pPr lvl="8" indent="0" rtl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2644153" y="3451141"/>
            <a:ext cx="10972667" cy="560666"/>
          </a:xfrm>
          <a:prstGeom prst="rect">
            <a:avLst/>
          </a:prstGeom>
          <a:noFill/>
          <a:ln>
            <a:noFill/>
          </a:ln>
        </p:spPr>
        <p:txBody>
          <a:bodyPr lIns="101609" tIns="101609" rIns="101609" bIns="101609" anchor="t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435464"/>
              </a:buClr>
              <a:buFont typeface="Arial"/>
              <a:buNone/>
              <a:defRPr sz="27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606766" marR="0" lvl="1" indent="0" algn="ctr" rtl="0">
              <a:lnSpc>
                <a:spcPct val="100000"/>
              </a:lnSpc>
              <a:spcBef>
                <a:spcPts val="889"/>
              </a:spcBef>
              <a:buClr>
                <a:srgbClr val="888888"/>
              </a:buClr>
              <a:buFont typeface="Merriweather Sans"/>
              <a:buNone/>
              <a:defRPr sz="27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213531" marR="0" lvl="2" indent="0" algn="ctr" rtl="0">
              <a:lnSpc>
                <a:spcPct val="100000"/>
              </a:lnSpc>
              <a:spcBef>
                <a:spcPts val="889"/>
              </a:spcBef>
              <a:buClr>
                <a:srgbClr val="888888"/>
              </a:buClr>
              <a:buFont typeface="Merriweather Sans"/>
              <a:buNone/>
              <a:defRPr sz="23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34407" marR="0" lvl="3" indent="0" algn="ctr" rtl="0">
              <a:lnSpc>
                <a:spcPct val="100000"/>
              </a:lnSpc>
              <a:spcBef>
                <a:spcPts val="889"/>
              </a:spcBef>
              <a:buClr>
                <a:srgbClr val="888888"/>
              </a:buClr>
              <a:buFont typeface="Merriweather Sans"/>
              <a:buNone/>
              <a:defRPr sz="21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441173" marR="0" lvl="4" indent="0" algn="ctr" rtl="0">
              <a:lnSpc>
                <a:spcPct val="100000"/>
              </a:lnSpc>
              <a:spcBef>
                <a:spcPts val="889"/>
              </a:spcBef>
              <a:buClr>
                <a:srgbClr val="888888"/>
              </a:buClr>
              <a:buFont typeface="Merriweather Sans"/>
              <a:buNone/>
              <a:defRPr sz="21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047940" marR="0" lvl="5" indent="-28222" algn="ctr" rtl="0">
              <a:spcBef>
                <a:spcPts val="556"/>
              </a:spcBef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4705" marR="0" lvl="6" indent="0" algn="ctr" rtl="0">
              <a:spcBef>
                <a:spcPts val="556"/>
              </a:spcBef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1471" marR="0" lvl="7" indent="0" algn="ctr" rtl="0">
              <a:spcBef>
                <a:spcPts val="556"/>
              </a:spcBef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82347" marR="0" lvl="8" indent="0" algn="ctr" rtl="0">
              <a:spcBef>
                <a:spcPts val="556"/>
              </a:spcBef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559827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2576952" y="6930799"/>
            <a:ext cx="10972800" cy="1337549"/>
          </a:xfrm>
          <a:prstGeom prst="rect">
            <a:avLst/>
          </a:prstGeom>
          <a:noFill/>
          <a:ln>
            <a:noFill/>
          </a:ln>
        </p:spPr>
        <p:txBody>
          <a:bodyPr lIns="101582" tIns="101582" rIns="101582" bIns="101582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435464"/>
              </a:buClr>
              <a:buFont typeface="Gill Sans"/>
              <a:buNone/>
              <a:defRPr sz="4800" b="1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buNone/>
              <a:defRPr sz="2000"/>
            </a:lvl2pPr>
            <a:lvl3pPr lvl="2" indent="0">
              <a:spcBef>
                <a:spcPts val="0"/>
              </a:spcBef>
              <a:buNone/>
              <a:defRPr sz="2000"/>
            </a:lvl3pPr>
            <a:lvl4pPr lvl="3" indent="0">
              <a:spcBef>
                <a:spcPts val="0"/>
              </a:spcBef>
              <a:buNone/>
              <a:defRPr sz="2000"/>
            </a:lvl4pPr>
            <a:lvl5pPr lvl="4" indent="0">
              <a:spcBef>
                <a:spcPts val="0"/>
              </a:spcBef>
              <a:buNone/>
              <a:defRPr sz="2000"/>
            </a:lvl5pPr>
            <a:lvl6pPr lvl="5" indent="0">
              <a:spcBef>
                <a:spcPts val="0"/>
              </a:spcBef>
              <a:buNone/>
              <a:defRPr sz="2000"/>
            </a:lvl6pPr>
            <a:lvl7pPr lvl="6" indent="0">
              <a:spcBef>
                <a:spcPts val="0"/>
              </a:spcBef>
              <a:buNone/>
              <a:defRPr sz="2000"/>
            </a:lvl7pPr>
            <a:lvl8pPr lvl="7" indent="0">
              <a:spcBef>
                <a:spcPts val="0"/>
              </a:spcBef>
              <a:buNone/>
              <a:defRPr sz="2000"/>
            </a:lvl8pPr>
            <a:lvl9pPr lvl="8" indent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2576952" y="7885614"/>
            <a:ext cx="10972800" cy="560787"/>
          </a:xfrm>
          <a:prstGeom prst="rect">
            <a:avLst/>
          </a:prstGeom>
          <a:noFill/>
          <a:ln>
            <a:noFill/>
          </a:ln>
        </p:spPr>
        <p:txBody>
          <a:bodyPr lIns="101582" tIns="101582" rIns="101582" bIns="101582" anchor="t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435464"/>
              </a:buClr>
              <a:buFont typeface="Arial"/>
              <a:buNone/>
              <a:defRPr sz="27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609386" marR="0" lvl="1" indent="-2614" algn="ctr" rtl="0">
              <a:lnSpc>
                <a:spcPct val="100000"/>
              </a:lnSpc>
              <a:spcBef>
                <a:spcPts val="800"/>
              </a:spcBef>
              <a:buClr>
                <a:srgbClr val="888888"/>
              </a:buClr>
              <a:buFont typeface="Merriweather Sans"/>
              <a:buNone/>
              <a:defRPr sz="27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218773" marR="0" lvl="2" indent="-5229" algn="ctr" rtl="0">
              <a:lnSpc>
                <a:spcPct val="100000"/>
              </a:lnSpc>
              <a:spcBef>
                <a:spcPts val="800"/>
              </a:spcBef>
              <a:buClr>
                <a:srgbClr val="888888"/>
              </a:buClr>
              <a:buFont typeface="Merriweather Sans"/>
              <a:buNone/>
              <a:defRPr sz="23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162" marR="0" lvl="3" indent="-7845" algn="ctr" rtl="0">
              <a:lnSpc>
                <a:spcPct val="100000"/>
              </a:lnSpc>
              <a:spcBef>
                <a:spcPts val="800"/>
              </a:spcBef>
              <a:buClr>
                <a:srgbClr val="888888"/>
              </a:buClr>
              <a:buFont typeface="Merriweather Sans"/>
              <a:buNone/>
              <a:defRPr sz="21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437549" marR="0" lvl="4" indent="-10462" algn="ctr" rtl="0">
              <a:lnSpc>
                <a:spcPct val="100000"/>
              </a:lnSpc>
              <a:spcBef>
                <a:spcPts val="800"/>
              </a:spcBef>
              <a:buClr>
                <a:srgbClr val="888888"/>
              </a:buClr>
              <a:buFont typeface="Merriweather Sans"/>
              <a:buNone/>
              <a:defRPr sz="21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046933" marR="0" lvl="5" indent="-13073" algn="ctr" rtl="0">
              <a:spcBef>
                <a:spcPts val="533"/>
              </a:spcBef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656321" marR="0" lvl="6" indent="-1580" algn="ctr" rtl="0">
              <a:spcBef>
                <a:spcPts val="533"/>
              </a:spcBef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4265711" marR="0" lvl="7" indent="-4198" algn="ctr" rtl="0">
              <a:spcBef>
                <a:spcPts val="533"/>
              </a:spcBef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875096" marR="0" lvl="8" indent="-6810" algn="ctr" rtl="0">
              <a:spcBef>
                <a:spcPts val="533"/>
              </a:spcBef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pic>
        <p:nvPicPr>
          <p:cNvPr id="11" name="Shape 11" descr="plain transparent 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99845" y="829374"/>
            <a:ext cx="5563813" cy="5502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458742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677336" y="609601"/>
            <a:ext cx="14901332" cy="677107"/>
          </a:xfrm>
          <a:prstGeom prst="rect">
            <a:avLst/>
          </a:prstGeom>
          <a:noFill/>
          <a:ln>
            <a:noFill/>
          </a:ln>
        </p:spPr>
        <p:txBody>
          <a:bodyPr lIns="101582" tIns="101582" rIns="101582" bIns="101582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435464"/>
              </a:buClr>
              <a:buFont typeface="Gill Sans"/>
              <a:buNone/>
              <a:defRPr sz="48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buNone/>
              <a:defRPr sz="2000"/>
            </a:lvl2pPr>
            <a:lvl3pPr lvl="2" indent="0">
              <a:spcBef>
                <a:spcPts val="0"/>
              </a:spcBef>
              <a:buNone/>
              <a:defRPr sz="2000"/>
            </a:lvl3pPr>
            <a:lvl4pPr lvl="3" indent="0">
              <a:spcBef>
                <a:spcPts val="0"/>
              </a:spcBef>
              <a:buNone/>
              <a:defRPr sz="2000"/>
            </a:lvl4pPr>
            <a:lvl5pPr lvl="4" indent="0">
              <a:spcBef>
                <a:spcPts val="0"/>
              </a:spcBef>
              <a:buNone/>
              <a:defRPr sz="2000"/>
            </a:lvl5pPr>
            <a:lvl6pPr lvl="5" indent="0">
              <a:spcBef>
                <a:spcPts val="0"/>
              </a:spcBef>
              <a:buNone/>
              <a:defRPr sz="2000"/>
            </a:lvl6pPr>
            <a:lvl7pPr lvl="6" indent="0">
              <a:spcBef>
                <a:spcPts val="0"/>
              </a:spcBef>
              <a:buNone/>
              <a:defRPr sz="2000"/>
            </a:lvl7pPr>
            <a:lvl8pPr lvl="7" indent="0">
              <a:spcBef>
                <a:spcPts val="0"/>
              </a:spcBef>
              <a:buNone/>
              <a:defRPr sz="2000"/>
            </a:lvl8pPr>
            <a:lvl9pPr lvl="8" indent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677334" y="1856204"/>
            <a:ext cx="14898623" cy="5345952"/>
          </a:xfrm>
          <a:prstGeom prst="rect">
            <a:avLst/>
          </a:prstGeom>
          <a:noFill/>
          <a:ln>
            <a:noFill/>
          </a:ln>
        </p:spPr>
        <p:txBody>
          <a:bodyPr lIns="101582" tIns="101582" rIns="101582" bIns="101582" anchor="t" anchorCtr="0"/>
          <a:lstStyle>
            <a:lvl1pPr marL="308937" marR="0" lvl="0" indent="-124788" algn="l" rtl="0">
              <a:lnSpc>
                <a:spcPct val="100000"/>
              </a:lnSpc>
              <a:spcBef>
                <a:spcPts val="800"/>
              </a:spcBef>
              <a:buClr>
                <a:srgbClr val="435464"/>
              </a:buClr>
              <a:buSzPct val="90000"/>
              <a:buFont typeface="Arial"/>
              <a:buChar char="•"/>
              <a:defRPr sz="32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689935" marR="0" lvl="1" indent="-351272" algn="l" rtl="0">
              <a:lnSpc>
                <a:spcPct val="100000"/>
              </a:lnSpc>
              <a:spcBef>
                <a:spcPts val="800"/>
              </a:spcBef>
              <a:buClr>
                <a:srgbClr val="435464"/>
              </a:buClr>
              <a:buSzPct val="25000"/>
              <a:buFont typeface="Merriweather Sans"/>
              <a:buChar char=" "/>
              <a:defRPr sz="27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990408" marR="0" lvl="2" indent="-346594" algn="l" rtl="0">
              <a:lnSpc>
                <a:spcPct val="100000"/>
              </a:lnSpc>
              <a:spcBef>
                <a:spcPts val="800"/>
              </a:spcBef>
              <a:buClr>
                <a:srgbClr val="435464"/>
              </a:buClr>
              <a:buSzPct val="25000"/>
              <a:buFont typeface="Merriweather Sans"/>
              <a:buChar char=" "/>
              <a:defRPr sz="23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221056" marR="0" lvl="3" indent="-354994" algn="l" rtl="0">
              <a:lnSpc>
                <a:spcPct val="100000"/>
              </a:lnSpc>
              <a:spcBef>
                <a:spcPts val="800"/>
              </a:spcBef>
              <a:buClr>
                <a:srgbClr val="435464"/>
              </a:buClr>
              <a:buSzPct val="25000"/>
              <a:buFont typeface="Merriweather Sans"/>
              <a:buChar char=" "/>
              <a:defRPr sz="21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449583" marR="0" lvl="4" indent="-357746" algn="l" rtl="0">
              <a:lnSpc>
                <a:spcPct val="100000"/>
              </a:lnSpc>
              <a:spcBef>
                <a:spcPts val="800"/>
              </a:spcBef>
              <a:buClr>
                <a:srgbClr val="435464"/>
              </a:buClr>
              <a:buSzPct val="25000"/>
              <a:buFont typeface="Merriweather Sans"/>
              <a:buChar char=" "/>
              <a:defRPr sz="21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351626" marR="0" lvl="5" indent="-148435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961015" marR="0" lvl="6" indent="-136942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4570402" marR="0" lvl="7" indent="-139557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5179790" marR="0" lvl="8" indent="-142174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785415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644153" y="2496327"/>
            <a:ext cx="10972800" cy="1337549"/>
          </a:xfrm>
          <a:prstGeom prst="rect">
            <a:avLst/>
          </a:prstGeom>
          <a:noFill/>
          <a:ln>
            <a:noFill/>
          </a:ln>
        </p:spPr>
        <p:txBody>
          <a:bodyPr lIns="101582" tIns="101582" rIns="101582" bIns="101582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435464"/>
              </a:buClr>
              <a:buFont typeface="Gill Sans"/>
              <a:buNone/>
              <a:defRPr sz="4800" b="1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buNone/>
              <a:defRPr sz="2000"/>
            </a:lvl2pPr>
            <a:lvl3pPr lvl="2" indent="0">
              <a:spcBef>
                <a:spcPts val="0"/>
              </a:spcBef>
              <a:buNone/>
              <a:defRPr sz="2000"/>
            </a:lvl3pPr>
            <a:lvl4pPr lvl="3" indent="0">
              <a:spcBef>
                <a:spcPts val="0"/>
              </a:spcBef>
              <a:buNone/>
              <a:defRPr sz="2000"/>
            </a:lvl4pPr>
            <a:lvl5pPr lvl="4" indent="0">
              <a:spcBef>
                <a:spcPts val="0"/>
              </a:spcBef>
              <a:buNone/>
              <a:defRPr sz="2000"/>
            </a:lvl5pPr>
            <a:lvl6pPr lvl="5" indent="0">
              <a:spcBef>
                <a:spcPts val="0"/>
              </a:spcBef>
              <a:buNone/>
              <a:defRPr sz="2000"/>
            </a:lvl6pPr>
            <a:lvl7pPr lvl="6" indent="0">
              <a:spcBef>
                <a:spcPts val="0"/>
              </a:spcBef>
              <a:buNone/>
              <a:defRPr sz="2000"/>
            </a:lvl7pPr>
            <a:lvl8pPr lvl="7" indent="0">
              <a:spcBef>
                <a:spcPts val="0"/>
              </a:spcBef>
              <a:buNone/>
              <a:defRPr sz="2000"/>
            </a:lvl8pPr>
            <a:lvl9pPr lvl="8" indent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2644153" y="3451141"/>
            <a:ext cx="10972800" cy="560787"/>
          </a:xfrm>
          <a:prstGeom prst="rect">
            <a:avLst/>
          </a:prstGeom>
          <a:noFill/>
          <a:ln>
            <a:noFill/>
          </a:ln>
        </p:spPr>
        <p:txBody>
          <a:bodyPr lIns="101582" tIns="101582" rIns="101582" bIns="101582" anchor="t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435464"/>
              </a:buClr>
              <a:buFont typeface="Arial"/>
              <a:buNone/>
              <a:defRPr sz="27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609386" marR="0" lvl="1" indent="-2614" algn="ctr" rtl="0">
              <a:lnSpc>
                <a:spcPct val="100000"/>
              </a:lnSpc>
              <a:spcBef>
                <a:spcPts val="800"/>
              </a:spcBef>
              <a:buClr>
                <a:srgbClr val="888888"/>
              </a:buClr>
              <a:buFont typeface="Merriweather Sans"/>
              <a:buNone/>
              <a:defRPr sz="27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218773" marR="0" lvl="2" indent="-5229" algn="ctr" rtl="0">
              <a:lnSpc>
                <a:spcPct val="100000"/>
              </a:lnSpc>
              <a:spcBef>
                <a:spcPts val="800"/>
              </a:spcBef>
              <a:buClr>
                <a:srgbClr val="888888"/>
              </a:buClr>
              <a:buFont typeface="Merriweather Sans"/>
              <a:buNone/>
              <a:defRPr sz="23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162" marR="0" lvl="3" indent="-7845" algn="ctr" rtl="0">
              <a:lnSpc>
                <a:spcPct val="100000"/>
              </a:lnSpc>
              <a:spcBef>
                <a:spcPts val="800"/>
              </a:spcBef>
              <a:buClr>
                <a:srgbClr val="888888"/>
              </a:buClr>
              <a:buFont typeface="Merriweather Sans"/>
              <a:buNone/>
              <a:defRPr sz="21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437549" marR="0" lvl="4" indent="-10462" algn="ctr" rtl="0">
              <a:lnSpc>
                <a:spcPct val="100000"/>
              </a:lnSpc>
              <a:spcBef>
                <a:spcPts val="800"/>
              </a:spcBef>
              <a:buClr>
                <a:srgbClr val="888888"/>
              </a:buClr>
              <a:buFont typeface="Merriweather Sans"/>
              <a:buNone/>
              <a:defRPr sz="21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046933" marR="0" lvl="5" indent="-13073" algn="ctr" rtl="0">
              <a:spcBef>
                <a:spcPts val="533"/>
              </a:spcBef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656321" marR="0" lvl="6" indent="-1580" algn="ctr" rtl="0">
              <a:spcBef>
                <a:spcPts val="533"/>
              </a:spcBef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4265711" marR="0" lvl="7" indent="-4198" algn="ctr" rtl="0">
              <a:spcBef>
                <a:spcPts val="533"/>
              </a:spcBef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875096" marR="0" lvl="8" indent="-6810" algn="ctr" rtl="0">
              <a:spcBef>
                <a:spcPts val="533"/>
              </a:spcBef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454720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677336" y="609601"/>
            <a:ext cx="14901332" cy="677107"/>
          </a:xfrm>
          <a:prstGeom prst="rect">
            <a:avLst/>
          </a:prstGeom>
          <a:noFill/>
          <a:ln>
            <a:noFill/>
          </a:ln>
        </p:spPr>
        <p:txBody>
          <a:bodyPr lIns="101582" tIns="101582" rIns="101582" bIns="101582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435464"/>
              </a:buClr>
              <a:buFont typeface="Gill Sans"/>
              <a:buNone/>
              <a:defRPr sz="48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buNone/>
              <a:defRPr sz="2000"/>
            </a:lvl2pPr>
            <a:lvl3pPr lvl="2" indent="0">
              <a:spcBef>
                <a:spcPts val="0"/>
              </a:spcBef>
              <a:buNone/>
              <a:defRPr sz="2000"/>
            </a:lvl3pPr>
            <a:lvl4pPr lvl="3" indent="0">
              <a:spcBef>
                <a:spcPts val="0"/>
              </a:spcBef>
              <a:buNone/>
              <a:defRPr sz="2000"/>
            </a:lvl4pPr>
            <a:lvl5pPr lvl="4" indent="0">
              <a:spcBef>
                <a:spcPts val="0"/>
              </a:spcBef>
              <a:buNone/>
              <a:defRPr sz="2000"/>
            </a:lvl5pPr>
            <a:lvl6pPr lvl="5" indent="0">
              <a:spcBef>
                <a:spcPts val="0"/>
              </a:spcBef>
              <a:buNone/>
              <a:defRPr sz="2000"/>
            </a:lvl6pPr>
            <a:lvl7pPr lvl="6" indent="0">
              <a:spcBef>
                <a:spcPts val="0"/>
              </a:spcBef>
              <a:buNone/>
              <a:defRPr sz="2000"/>
            </a:lvl7pPr>
            <a:lvl8pPr lvl="7" indent="0">
              <a:spcBef>
                <a:spcPts val="0"/>
              </a:spcBef>
              <a:buNone/>
              <a:defRPr sz="2000"/>
            </a:lvl8pPr>
            <a:lvl9pPr lvl="8" indent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308043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 Midd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 descr="plain transparent 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9319" y="1753222"/>
            <a:ext cx="5563813" cy="550204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/>
          <p:nvPr/>
        </p:nvSpPr>
        <p:spPr>
          <a:xfrm>
            <a:off x="15138877" y="8031215"/>
            <a:ext cx="905893" cy="871064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lIns="101582" tIns="50777" rIns="101582" bIns="50777" anchor="ctr" anchorCtr="0">
            <a:no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sz="2700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223853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77336" y="609601"/>
            <a:ext cx="14901332" cy="677107"/>
          </a:xfrm>
          <a:prstGeom prst="rect">
            <a:avLst/>
          </a:prstGeom>
          <a:noFill/>
          <a:ln>
            <a:noFill/>
          </a:ln>
        </p:spPr>
        <p:txBody>
          <a:bodyPr lIns="101582" tIns="101582" rIns="101582" bIns="101582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435464"/>
              </a:buClr>
              <a:buFont typeface="Gill Sans"/>
              <a:buNone/>
              <a:defRPr sz="48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buNone/>
              <a:defRPr sz="2000"/>
            </a:lvl2pPr>
            <a:lvl3pPr lvl="2" indent="0">
              <a:spcBef>
                <a:spcPts val="0"/>
              </a:spcBef>
              <a:buNone/>
              <a:defRPr sz="2000"/>
            </a:lvl3pPr>
            <a:lvl4pPr lvl="3" indent="0">
              <a:spcBef>
                <a:spcPts val="0"/>
              </a:spcBef>
              <a:buNone/>
              <a:defRPr sz="2000"/>
            </a:lvl4pPr>
            <a:lvl5pPr lvl="4" indent="0">
              <a:spcBef>
                <a:spcPts val="0"/>
              </a:spcBef>
              <a:buNone/>
              <a:defRPr sz="2000"/>
            </a:lvl5pPr>
            <a:lvl6pPr lvl="5" indent="0">
              <a:spcBef>
                <a:spcPts val="0"/>
              </a:spcBef>
              <a:buNone/>
              <a:defRPr sz="2000"/>
            </a:lvl6pPr>
            <a:lvl7pPr lvl="6" indent="0">
              <a:spcBef>
                <a:spcPts val="0"/>
              </a:spcBef>
              <a:buNone/>
              <a:defRPr sz="2000"/>
            </a:lvl7pPr>
            <a:lvl8pPr lvl="7" indent="0">
              <a:spcBef>
                <a:spcPts val="0"/>
              </a:spcBef>
              <a:buNone/>
              <a:defRPr sz="2000"/>
            </a:lvl8pPr>
            <a:lvl9pPr lvl="8" indent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77334" y="1856204"/>
            <a:ext cx="14898623" cy="5345952"/>
          </a:xfrm>
          <a:prstGeom prst="rect">
            <a:avLst/>
          </a:prstGeom>
          <a:noFill/>
          <a:ln>
            <a:noFill/>
          </a:ln>
        </p:spPr>
        <p:txBody>
          <a:bodyPr lIns="101582" tIns="101582" rIns="101582" bIns="101582" anchor="t" anchorCtr="0"/>
          <a:lstStyle>
            <a:lvl1pPr marL="0" marR="0" lvl="0" indent="0" algn="l" rtl="0">
              <a:lnSpc>
                <a:spcPct val="100000"/>
              </a:lnSpc>
              <a:spcBef>
                <a:spcPts val="800"/>
              </a:spcBef>
              <a:buClr>
                <a:srgbClr val="435464"/>
              </a:buClr>
              <a:buFont typeface="Arial"/>
              <a:buNone/>
              <a:defRPr sz="3200" b="0" i="0" u="none" strike="noStrike" cap="none">
                <a:solidFill>
                  <a:srgbClr val="435464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308937" marR="0" lvl="1" indent="-12605" algn="l" rtl="0">
              <a:lnSpc>
                <a:spcPct val="100000"/>
              </a:lnSpc>
              <a:spcBef>
                <a:spcPts val="800"/>
              </a:spcBef>
              <a:buClr>
                <a:srgbClr val="435464"/>
              </a:buClr>
              <a:buFont typeface="Merriweather Sans"/>
              <a:buNone/>
              <a:defRPr sz="2700" b="0" i="0" u="none" strike="noStrike" cap="none">
                <a:solidFill>
                  <a:srgbClr val="435464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609413" marR="0" lvl="2" indent="-2640" algn="l" rtl="0">
              <a:lnSpc>
                <a:spcPct val="100000"/>
              </a:lnSpc>
              <a:spcBef>
                <a:spcPts val="800"/>
              </a:spcBef>
              <a:buClr>
                <a:srgbClr val="435464"/>
              </a:buClr>
              <a:buFont typeface="Merriweather Sans"/>
              <a:buNone/>
              <a:defRPr sz="2300" b="0" i="0" u="none" strike="noStrike" cap="none">
                <a:solidFill>
                  <a:srgbClr val="435464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840056" marR="0" lvl="3" indent="-7509" algn="l" rtl="0">
              <a:lnSpc>
                <a:spcPct val="100000"/>
              </a:lnSpc>
              <a:spcBef>
                <a:spcPts val="800"/>
              </a:spcBef>
              <a:buClr>
                <a:srgbClr val="435464"/>
              </a:buClr>
              <a:buFont typeface="Merriweather Sans"/>
              <a:buNone/>
              <a:defRPr sz="2100" b="0" i="0" u="none" strike="noStrike" cap="none">
                <a:solidFill>
                  <a:srgbClr val="435464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1068584" marR="0" lvl="4" indent="-10261" algn="l" rtl="0">
              <a:lnSpc>
                <a:spcPct val="100000"/>
              </a:lnSpc>
              <a:spcBef>
                <a:spcPts val="800"/>
              </a:spcBef>
              <a:buClr>
                <a:srgbClr val="435464"/>
              </a:buClr>
              <a:buFont typeface="Merriweather Sans"/>
              <a:buNone/>
              <a:defRPr sz="2100" b="0" i="0" u="none" strike="noStrike" cap="none">
                <a:solidFill>
                  <a:srgbClr val="435464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3351626" marR="0" lvl="5" indent="-148435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961015" marR="0" lvl="6" indent="-136942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4570402" marR="0" lvl="7" indent="-139557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5179790" marR="0" lvl="8" indent="-142174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240411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68696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ctrTitle"/>
          </p:nvPr>
        </p:nvSpPr>
        <p:spPr>
          <a:xfrm>
            <a:off x="2644153" y="2496327"/>
            <a:ext cx="10972800" cy="1337549"/>
          </a:xfrm>
          <a:prstGeom prst="rect">
            <a:avLst/>
          </a:prstGeom>
          <a:noFill/>
          <a:ln>
            <a:noFill/>
          </a:ln>
        </p:spPr>
        <p:txBody>
          <a:bodyPr lIns="101582" tIns="101582" rIns="101582" bIns="101582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435464"/>
              </a:buClr>
              <a:buFont typeface="Gill Sans"/>
              <a:buNone/>
              <a:defRPr sz="4800" b="1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buNone/>
              <a:defRPr sz="2000"/>
            </a:lvl2pPr>
            <a:lvl3pPr lvl="2" indent="0">
              <a:spcBef>
                <a:spcPts val="0"/>
              </a:spcBef>
              <a:buNone/>
              <a:defRPr sz="2000"/>
            </a:lvl3pPr>
            <a:lvl4pPr lvl="3" indent="0">
              <a:spcBef>
                <a:spcPts val="0"/>
              </a:spcBef>
              <a:buNone/>
              <a:defRPr sz="2000"/>
            </a:lvl4pPr>
            <a:lvl5pPr lvl="4" indent="0">
              <a:spcBef>
                <a:spcPts val="0"/>
              </a:spcBef>
              <a:buNone/>
              <a:defRPr sz="2000"/>
            </a:lvl5pPr>
            <a:lvl6pPr lvl="5" indent="0">
              <a:spcBef>
                <a:spcPts val="0"/>
              </a:spcBef>
              <a:buNone/>
              <a:defRPr sz="2000"/>
            </a:lvl6pPr>
            <a:lvl7pPr lvl="6" indent="0">
              <a:spcBef>
                <a:spcPts val="0"/>
              </a:spcBef>
              <a:buNone/>
              <a:defRPr sz="2000"/>
            </a:lvl7pPr>
            <a:lvl8pPr lvl="7" indent="0">
              <a:spcBef>
                <a:spcPts val="0"/>
              </a:spcBef>
              <a:buNone/>
              <a:defRPr sz="2000"/>
            </a:lvl8pPr>
            <a:lvl9pPr lvl="8" indent="0">
              <a:spcBef>
                <a:spcPts val="0"/>
              </a:spcBef>
              <a:buNone/>
              <a:defRPr sz="20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ubTitle" idx="1"/>
          </p:nvPr>
        </p:nvSpPr>
        <p:spPr>
          <a:xfrm>
            <a:off x="2644153" y="3451141"/>
            <a:ext cx="10972800" cy="560787"/>
          </a:xfrm>
          <a:prstGeom prst="rect">
            <a:avLst/>
          </a:prstGeom>
          <a:noFill/>
          <a:ln>
            <a:noFill/>
          </a:ln>
        </p:spPr>
        <p:txBody>
          <a:bodyPr lIns="101582" tIns="101582" rIns="101582" bIns="101582" anchor="t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435464"/>
              </a:buClr>
              <a:buFont typeface="Arial"/>
              <a:buNone/>
              <a:defRPr sz="27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609386" marR="0" lvl="1" indent="-2614" algn="ctr" rtl="0">
              <a:lnSpc>
                <a:spcPct val="100000"/>
              </a:lnSpc>
              <a:spcBef>
                <a:spcPts val="800"/>
              </a:spcBef>
              <a:buClr>
                <a:srgbClr val="888888"/>
              </a:buClr>
              <a:buFont typeface="Merriweather Sans"/>
              <a:buNone/>
              <a:defRPr sz="27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218773" marR="0" lvl="2" indent="-5229" algn="ctr" rtl="0">
              <a:lnSpc>
                <a:spcPct val="100000"/>
              </a:lnSpc>
              <a:spcBef>
                <a:spcPts val="800"/>
              </a:spcBef>
              <a:buClr>
                <a:srgbClr val="888888"/>
              </a:buClr>
              <a:buFont typeface="Merriweather Sans"/>
              <a:buNone/>
              <a:defRPr sz="23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162" marR="0" lvl="3" indent="-7845" algn="ctr" rtl="0">
              <a:lnSpc>
                <a:spcPct val="100000"/>
              </a:lnSpc>
              <a:spcBef>
                <a:spcPts val="800"/>
              </a:spcBef>
              <a:buClr>
                <a:srgbClr val="888888"/>
              </a:buClr>
              <a:buFont typeface="Merriweather Sans"/>
              <a:buNone/>
              <a:defRPr sz="21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437549" marR="0" lvl="4" indent="-10462" algn="ctr" rtl="0">
              <a:lnSpc>
                <a:spcPct val="100000"/>
              </a:lnSpc>
              <a:spcBef>
                <a:spcPts val="800"/>
              </a:spcBef>
              <a:buClr>
                <a:srgbClr val="888888"/>
              </a:buClr>
              <a:buFont typeface="Merriweather Sans"/>
              <a:buNone/>
              <a:defRPr sz="21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046933" marR="0" lvl="5" indent="-13073" algn="ctr" rtl="0">
              <a:spcBef>
                <a:spcPts val="533"/>
              </a:spcBef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656321" marR="0" lvl="6" indent="-1580" algn="ctr" rtl="0">
              <a:spcBef>
                <a:spcPts val="533"/>
              </a:spcBef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4265711" marR="0" lvl="7" indent="-4198" algn="ctr" rtl="0">
              <a:spcBef>
                <a:spcPts val="533"/>
              </a:spcBef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875096" marR="0" lvl="8" indent="-6810" algn="ctr" rtl="0">
              <a:spcBef>
                <a:spcPts val="533"/>
              </a:spcBef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490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9" descr="C:\Users\sdelfante\Desktop\pic-chef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3882" y="1806576"/>
            <a:ext cx="5048251" cy="4962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712637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28324"/>
            <a:ext cx="13979932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MOTIVATION</a:t>
            </a:r>
          </a:p>
        </p:txBody>
      </p:sp>
      <p:pic>
        <p:nvPicPr>
          <p:cNvPr id="2" name="Picture 1" descr="gif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7271" y="215276"/>
            <a:ext cx="2441470" cy="24079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80253" y="2304150"/>
            <a:ext cx="12310386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Motivation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2175" y="3283869"/>
            <a:ext cx="12315717" cy="4770050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674630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2" y="149492"/>
            <a:ext cx="11781799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PROBLEM</a:t>
            </a:r>
          </a:p>
        </p:txBody>
      </p:sp>
      <p:pic>
        <p:nvPicPr>
          <p:cNvPr id="2" name="Picture 1" descr="spla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3660" y="94883"/>
            <a:ext cx="2648692" cy="26486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Problem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19436031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white">
          <a:xfrm>
            <a:off x="136961" y="160074"/>
            <a:ext cx="1391770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REFERENCE</a:t>
            </a:r>
          </a:p>
        </p:txBody>
      </p:sp>
      <p:pic>
        <p:nvPicPr>
          <p:cNvPr id="2" name="Picture 1" descr="reference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83508" y="324733"/>
            <a:ext cx="2189001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Documentation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21506" y="7164208"/>
            <a:ext cx="8917577" cy="524133"/>
          </a:xfrm>
          <a:prstGeom prst="rect">
            <a:avLst/>
          </a:prstGeom>
        </p:spPr>
        <p:txBody>
          <a:bodyPr lIns="91425" tIns="45714" rIns="91425" bIns="45714" anchor="ctr"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http://</a:t>
            </a:r>
            <a:r>
              <a:rPr lang="en-US" dirty="0" err="1"/>
              <a:t>docs.chef.io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39247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3" y="144392"/>
            <a:ext cx="1155428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9432" y="324733"/>
            <a:ext cx="2717147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Concept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22816266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 bwMode="white">
          <a:xfrm>
            <a:off x="136961" y="144392"/>
            <a:ext cx="126284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EXERCISE</a:t>
            </a:r>
          </a:p>
        </p:txBody>
      </p:sp>
      <p:pic>
        <p:nvPicPr>
          <p:cNvPr id="3" name="Picture 2" descr="chef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99010" y="324733"/>
            <a:ext cx="2157980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2132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Group Exercise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1671638" y="3260732"/>
            <a:ext cx="12319001" cy="1528233"/>
          </a:xfrm>
          <a:prstGeom prst="rect">
            <a:avLst/>
          </a:prstGeom>
        </p:spPr>
        <p:txBody>
          <a:bodyPr lIns="91425" tIns="45714" rIns="91425" bIns="45714" anchor="ctr">
            <a:normAutofit/>
          </a:bodyPr>
          <a:lstStyle>
            <a:lvl1pPr marL="121894" indent="0">
              <a:spcBef>
                <a:spcPts val="8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white">
          <a:xfrm>
            <a:off x="1671640" y="4917547"/>
            <a:ext cx="1177766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8" tIns="121898" rIns="121898" bIns="121898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 b="1" dirty="0">
                <a:solidFill>
                  <a:srgbClr val="3E4346"/>
                </a:solidFill>
              </a:rPr>
              <a:t>Objective: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671638" y="5650766"/>
            <a:ext cx="12319001" cy="2445486"/>
          </a:xfrm>
          <a:prstGeom prst="rect">
            <a:avLst/>
          </a:prstGeom>
        </p:spPr>
        <p:txBody>
          <a:bodyPr lIns="91425" tIns="45714" rIns="91425" bIns="45714"/>
          <a:lstStyle>
            <a:lvl1pPr marL="0" indent="0">
              <a:buFont typeface="Wingdings" charset="2"/>
              <a:buNone/>
              <a:defRPr sz="2600" baseline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2368979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2" y="144392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LAB</a:t>
            </a:r>
          </a:p>
        </p:txBody>
      </p:sp>
      <p:pic>
        <p:nvPicPr>
          <p:cNvPr id="2" name="Picture 1" descr="lab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4050" y="215276"/>
            <a:ext cx="2407900" cy="24079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5" y="2294626"/>
            <a:ext cx="12330114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Lab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60728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571395" indent="-571395" algn="l">
              <a:lnSpc>
                <a:spcPct val="100000"/>
              </a:lnSpc>
              <a:spcBef>
                <a:spcPts val="0"/>
              </a:spcBef>
              <a:buFont typeface="Wingdings" charset="2"/>
              <a:buChar char="q"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053096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2" y="144392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COMMIT</a:t>
            </a:r>
          </a:p>
        </p:txBody>
      </p:sp>
      <p:pic>
        <p:nvPicPr>
          <p:cNvPr id="2" name="Picture 1" descr="commi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5975" y="-183230"/>
            <a:ext cx="2404062" cy="320491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5" y="2294626"/>
            <a:ext cx="12330114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Commit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5" y="3273288"/>
            <a:ext cx="12330114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$ cd repo</a:t>
            </a:r>
          </a:p>
          <a:p>
            <a:r>
              <a:rPr lang="en-US" dirty="0"/>
              <a:t>$ git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$ git add .</a:t>
            </a:r>
          </a:p>
          <a:p>
            <a:r>
              <a:rPr lang="en-US" dirty="0"/>
              <a:t>$ git commit -m "Work Complete"</a:t>
            </a:r>
          </a:p>
        </p:txBody>
      </p:sp>
    </p:spTree>
    <p:extLst>
      <p:ext uri="{BB962C8B-B14F-4D97-AF65-F5344CB8AC3E}">
        <p14:creationId xmlns:p14="http://schemas.microsoft.com/office/powerpoint/2010/main" val="110330545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 bwMode="white">
          <a:xfrm>
            <a:off x="136967" y="144392"/>
            <a:ext cx="1407645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DISCUSSION</a:t>
            </a:r>
          </a:p>
        </p:txBody>
      </p:sp>
      <p:pic>
        <p:nvPicPr>
          <p:cNvPr id="3" name="Picture 2" descr="conversation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70284" y="324733"/>
            <a:ext cx="2815436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5" y="2294626"/>
            <a:ext cx="12330114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5" y="3260727"/>
            <a:ext cx="12330114" cy="2544286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67533264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1" y="1856199"/>
            <a:ext cx="14898624" cy="5345954"/>
          </a:xfrm>
          <a:prstGeom prst="rect">
            <a:avLst/>
          </a:prstGeom>
        </p:spPr>
        <p:txBody>
          <a:bodyPr lIns="91425" tIns="45714" rIns="91425" bIns="45714"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531878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3" y="4187115"/>
            <a:ext cx="10972800" cy="512898"/>
          </a:xfrm>
        </p:spPr>
        <p:txBody>
          <a:bodyPr lIns="91425" tIns="91425" rIns="91425" bIns="91425">
            <a:spAutoFit/>
          </a:bodyPr>
          <a:lstStyle>
            <a:lvl1pPr marL="0" indent="0">
              <a:buNone/>
              <a:defRPr sz="21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8968" indent="0">
              <a:buNone/>
              <a:defRPr sz="2100" b="1"/>
            </a:lvl2pPr>
            <a:lvl3pPr marL="609473" indent="0">
              <a:buNone/>
              <a:defRPr sz="2100" b="1"/>
            </a:lvl3pPr>
            <a:lvl4pPr marL="840139" indent="0">
              <a:buNone/>
              <a:defRPr sz="2100" b="1"/>
            </a:lvl4pPr>
            <a:lvl5pPr marL="1068693" indent="0">
              <a:buNone/>
              <a:defRPr sz="21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789483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3" y="144392"/>
            <a:ext cx="1155428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9432" y="324733"/>
            <a:ext cx="2717147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Concept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7689679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gradFill rotWithShape="0"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1" y="1856199"/>
            <a:ext cx="14898624" cy="5345954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141915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315963"/>
            <a:ext cx="14423692" cy="5580480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0"/>
            <a:ext cx="14422528" cy="729786"/>
          </a:xfrm>
          <a:solidFill>
            <a:schemeClr val="tx2"/>
          </a:solidFill>
        </p:spPr>
        <p:txBody>
          <a:bodyPr lIns="91425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$</a:t>
            </a:r>
            <a:r>
              <a:rPr lang="en-US" dirty="0" smtClean="0"/>
              <a:t> </a:t>
            </a:r>
            <a:r>
              <a:rPr lang="en-US" dirty="0"/>
              <a:t>command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4" y="3228516"/>
            <a:ext cx="14420850" cy="557212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3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80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5" y="1348278"/>
            <a:ext cx="14934856" cy="3410818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Wingdings" charset="0"/>
              <a:buNone/>
              <a:tabLst/>
              <a:defRPr sz="28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20" y="4999861"/>
            <a:ext cx="14934889" cy="288077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20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5473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315963"/>
            <a:ext cx="14423692" cy="5580480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0"/>
            <a:ext cx="14422528" cy="729786"/>
          </a:xfrm>
          <a:solidFill>
            <a:schemeClr val="accent4">
              <a:lumMod val="50000"/>
            </a:schemeClr>
          </a:solidFill>
        </p:spPr>
        <p:txBody>
          <a:bodyPr lIns="91425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&gt; command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4" y="3228516"/>
            <a:ext cx="14420850" cy="557212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3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8454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5" y="1348278"/>
            <a:ext cx="14934856" cy="3410818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20" y="4999861"/>
            <a:ext cx="14934889" cy="288077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20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72662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251" y="1336678"/>
            <a:ext cx="412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113754"/>
            <a:ext cx="14423692" cy="5951611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8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25" bIns="91425" anchor="ctr" anchorCtr="0">
            <a:noAutofit/>
          </a:bodyPr>
          <a:lstStyle>
            <a:lvl1pPr marL="0" indent="0">
              <a:buNone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filepath</a:t>
            </a:r>
            <a:r>
              <a:rPr lang="en-US" dirty="0"/>
              <a:t>/</a:t>
            </a:r>
            <a:r>
              <a:rPr lang="en-US" dirty="0" err="1"/>
              <a:t>file.rb</a:t>
            </a:r>
            <a:endParaRPr lang="en-US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10"/>
            <a:ext cx="14404274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3" y="4206990"/>
            <a:ext cx="14404274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05183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8"/>
            <a:ext cx="14934884" cy="6694699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Consolas"/>
                <a:cs typeface="Consolas"/>
              </a:defRPr>
            </a:lvl1pPr>
          </a:lstStyle>
          <a:p>
            <a:pPr lvl="0"/>
            <a:r>
              <a:rPr lang="en-US" dirty="0"/>
              <a:t>source code without a file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40" y="2775895"/>
            <a:ext cx="14925911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8" y="3444570"/>
            <a:ext cx="14925911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88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7" y="1348277"/>
            <a:ext cx="7310937" cy="6678418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9" cy="6678418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20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9" y="2775895"/>
            <a:ext cx="7281333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70"/>
            <a:ext cx="7284320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312264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5" y="1348278"/>
            <a:ext cx="14934856" cy="3410818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20" y="4999866"/>
            <a:ext cx="14934889" cy="3010556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7" y="2775895"/>
            <a:ext cx="14925909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70"/>
            <a:ext cx="14925909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6145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" y="0"/>
            <a:ext cx="8089900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892" tIns="60946" rIns="121892" bIns="60946" anchor="ctr"/>
          <a:lstStyle/>
          <a:p>
            <a:pPr algn="ctr" defTabSz="121854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white">
          <a:xfrm>
            <a:off x="5602288" y="554037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121898" rIns="121898" bIns="121898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>
              <a:solidFill>
                <a:srgbClr val="3E4346"/>
              </a:solidFill>
            </a:endParaRP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white">
          <a:xfrm>
            <a:off x="8610601" y="530226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121898" rIns="121898" bIns="121898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>
              <a:solidFill>
                <a:srgbClr val="3E4346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17538" y="1171576"/>
            <a:ext cx="7312026" cy="952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235951" y="1179516"/>
            <a:ext cx="730885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6" y="1358868"/>
            <a:ext cx="7310969" cy="6667828"/>
          </a:xfrm>
        </p:spPr>
        <p:txBody>
          <a:bodyPr lIns="91425" tIns="91425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8"/>
            <a:ext cx="7310969" cy="6662137"/>
          </a:xfrm>
        </p:spPr>
        <p:txBody>
          <a:bodyPr lIns="91425" tIns="91425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1" y="268018"/>
            <a:ext cx="7376583" cy="836084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9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3" y="259547"/>
            <a:ext cx="7376583" cy="836084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9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52974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2007" y="11582403"/>
            <a:ext cx="321733" cy="65659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0"/>
            <a:fld id="{81D60167-4931-47E6-BA6A-407CBD079E47}" type="slidenum">
              <a:rPr lang="en-US" sz="2100" smtClean="0"/>
              <a:pPr marL="33860"/>
              <a:t>‹#›</a:t>
            </a:fld>
            <a:endParaRPr lang="en-US" sz="2100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2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0"/>
            <a:r>
              <a:rPr lang="en-US" sz="2100" dirty="0"/>
              <a:t>1-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4" y="1856199"/>
            <a:ext cx="14898624" cy="5345954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339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9" descr="C:\Users\sdelfante\Desktop\pic-chef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3882" y="1806576"/>
            <a:ext cx="5048251" cy="4962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6599936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3" y="144392"/>
            <a:ext cx="1155428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9432" y="324733"/>
            <a:ext cx="2717147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Concept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6549231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2007" y="11582403"/>
            <a:ext cx="321733" cy="65659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0"/>
            <a:fld id="{81D60167-4931-47E6-BA6A-407CBD079E47}" type="slidenum">
              <a:rPr lang="en-US" sz="2100" smtClean="0">
                <a:solidFill>
                  <a:srgbClr val="3E4346"/>
                </a:solidFill>
              </a:rPr>
              <a:pPr marL="33860"/>
              <a:t>‹#›</a:t>
            </a:fld>
            <a:endParaRPr lang="en-US" sz="2100" dirty="0">
              <a:solidFill>
                <a:srgbClr val="3E4346"/>
              </a:solidFill>
            </a:endParaRPr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2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0"/>
            <a:r>
              <a:rPr lang="en-US" sz="2100" dirty="0">
                <a:solidFill>
                  <a:srgbClr val="3E4346"/>
                </a:solidFill>
              </a:rPr>
              <a:t>1-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4" y="1856199"/>
            <a:ext cx="14898624" cy="5345954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696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3" y="4187115"/>
            <a:ext cx="10972800" cy="512898"/>
          </a:xfrm>
        </p:spPr>
        <p:txBody>
          <a:bodyPr lIns="91425" tIns="91425" rIns="91425" bIns="91425">
            <a:spAutoFit/>
          </a:bodyPr>
          <a:lstStyle>
            <a:lvl1pPr marL="0" indent="0">
              <a:buNone/>
              <a:defRPr sz="21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8968" indent="0">
              <a:buNone/>
              <a:defRPr sz="2100" b="1"/>
            </a:lvl2pPr>
            <a:lvl3pPr marL="609473" indent="0">
              <a:buNone/>
              <a:defRPr sz="2100" b="1"/>
            </a:lvl3pPr>
            <a:lvl4pPr marL="840139" indent="0">
              <a:buNone/>
              <a:defRPr sz="2100" b="1"/>
            </a:lvl4pPr>
            <a:lvl5pPr marL="1068693" indent="0">
              <a:buNone/>
              <a:defRPr sz="21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488181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gradFill rotWithShape="0"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1" y="1856199"/>
            <a:ext cx="14898624" cy="5345954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5778547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315963"/>
            <a:ext cx="14423692" cy="5580480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0"/>
            <a:ext cx="14422528" cy="729786"/>
          </a:xfrm>
          <a:solidFill>
            <a:schemeClr val="tx2"/>
          </a:solidFill>
        </p:spPr>
        <p:txBody>
          <a:bodyPr lIns="91425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$</a:t>
            </a:r>
            <a:r>
              <a:rPr lang="en-US" dirty="0" smtClean="0"/>
              <a:t> </a:t>
            </a:r>
            <a:r>
              <a:rPr lang="en-US" dirty="0"/>
              <a:t>command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4" y="3228516"/>
            <a:ext cx="14420850" cy="557212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3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02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5" y="1348278"/>
            <a:ext cx="14934856" cy="3410818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Wingdings" charset="0"/>
              <a:buNone/>
              <a:tabLst/>
              <a:defRPr sz="28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20" y="4999861"/>
            <a:ext cx="14934889" cy="288077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20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20636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315963"/>
            <a:ext cx="14423692" cy="5580480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0"/>
            <a:ext cx="14422528" cy="729786"/>
          </a:xfrm>
          <a:solidFill>
            <a:schemeClr val="accent4">
              <a:lumMod val="50000"/>
            </a:schemeClr>
          </a:solidFill>
        </p:spPr>
        <p:txBody>
          <a:bodyPr lIns="91425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&gt; command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4" y="3228516"/>
            <a:ext cx="14420850" cy="557212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3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6133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5" y="1348278"/>
            <a:ext cx="14934856" cy="3410818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20" y="4999861"/>
            <a:ext cx="14934889" cy="288077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20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7417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251" y="1336678"/>
            <a:ext cx="412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113754"/>
            <a:ext cx="14423692" cy="5951611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8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25" bIns="91425" anchor="ctr" anchorCtr="0">
            <a:noAutofit/>
          </a:bodyPr>
          <a:lstStyle>
            <a:lvl1pPr marL="0" indent="0">
              <a:buNone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filepath</a:t>
            </a:r>
            <a:r>
              <a:rPr lang="en-US" dirty="0"/>
              <a:t>/</a:t>
            </a:r>
            <a:r>
              <a:rPr lang="en-US" dirty="0" err="1"/>
              <a:t>file.rb</a:t>
            </a:r>
            <a:endParaRPr lang="en-US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10"/>
            <a:ext cx="14404274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3" y="4206990"/>
            <a:ext cx="14404274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005149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28324"/>
            <a:ext cx="13979932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MOTIVATION</a:t>
            </a:r>
          </a:p>
        </p:txBody>
      </p:sp>
      <p:pic>
        <p:nvPicPr>
          <p:cNvPr id="2" name="Picture 1" descr="gif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7271" y="215276"/>
            <a:ext cx="2441470" cy="24079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80253" y="2304150"/>
            <a:ext cx="12310386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Motivation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2175" y="3283869"/>
            <a:ext cx="12315717" cy="4770050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4792833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8"/>
            <a:ext cx="14934884" cy="6694699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Consolas"/>
                <a:cs typeface="Consolas"/>
              </a:defRPr>
            </a:lvl1pPr>
          </a:lstStyle>
          <a:p>
            <a:pPr lvl="0"/>
            <a:r>
              <a:rPr lang="en-US" dirty="0"/>
              <a:t>source code without a file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40" y="2775895"/>
            <a:ext cx="14925911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8" y="3444570"/>
            <a:ext cx="14925911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03042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7" y="1348277"/>
            <a:ext cx="7310937" cy="6678418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9" cy="6678418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20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9" y="2775895"/>
            <a:ext cx="7281333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70"/>
            <a:ext cx="7284320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395337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5" y="1348278"/>
            <a:ext cx="14934856" cy="3410818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20" y="4999866"/>
            <a:ext cx="14934889" cy="3010556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7" y="2775895"/>
            <a:ext cx="14925909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70"/>
            <a:ext cx="14925909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794336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" y="0"/>
            <a:ext cx="8089900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892" tIns="60946" rIns="121892" bIns="60946" anchor="ctr"/>
          <a:lstStyle/>
          <a:p>
            <a:pPr algn="ctr" defTabSz="121854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white">
          <a:xfrm>
            <a:off x="5602288" y="554037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121898" rIns="121898" bIns="121898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>
              <a:solidFill>
                <a:srgbClr val="3E4346"/>
              </a:solidFill>
            </a:endParaRP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white">
          <a:xfrm>
            <a:off x="8610601" y="530226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121898" rIns="121898" bIns="121898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>
              <a:solidFill>
                <a:srgbClr val="3E4346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17538" y="1171576"/>
            <a:ext cx="7312026" cy="952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235951" y="1179516"/>
            <a:ext cx="730885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6" y="1358868"/>
            <a:ext cx="7310969" cy="6667828"/>
          </a:xfrm>
        </p:spPr>
        <p:txBody>
          <a:bodyPr lIns="91425" tIns="91425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8"/>
            <a:ext cx="7310969" cy="6662137"/>
          </a:xfrm>
        </p:spPr>
        <p:txBody>
          <a:bodyPr lIns="91425" tIns="91425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1" y="268018"/>
            <a:ext cx="7376583" cy="836084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9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3" y="259547"/>
            <a:ext cx="7376583" cy="836084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9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295101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9" descr="C:\Users\sdelfante\Desktop\pic-chef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3882" y="1806576"/>
            <a:ext cx="5048251" cy="4962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92381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3" y="144392"/>
            <a:ext cx="1155428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9432" y="324733"/>
            <a:ext cx="2717147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Concept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67924721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2007" y="11582403"/>
            <a:ext cx="321733" cy="65659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0"/>
            <a:fld id="{81D60167-4931-47E6-BA6A-407CBD079E47}" type="slidenum">
              <a:rPr lang="en-US" sz="2100" smtClean="0">
                <a:solidFill>
                  <a:srgbClr val="3E4346"/>
                </a:solidFill>
              </a:rPr>
              <a:pPr marL="33860"/>
              <a:t>‹#›</a:t>
            </a:fld>
            <a:endParaRPr lang="en-US" sz="2100" dirty="0">
              <a:solidFill>
                <a:srgbClr val="3E4346"/>
              </a:solidFill>
            </a:endParaRPr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2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0"/>
            <a:r>
              <a:rPr lang="en-US" sz="2100" dirty="0">
                <a:solidFill>
                  <a:srgbClr val="3E4346"/>
                </a:solidFill>
              </a:rPr>
              <a:t>1-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4" y="1856199"/>
            <a:ext cx="14898624" cy="5345954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240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 bwMode="white">
          <a:xfrm>
            <a:off x="136967" y="144392"/>
            <a:ext cx="1407645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DISCUSSION</a:t>
            </a:r>
          </a:p>
        </p:txBody>
      </p:sp>
      <p:pic>
        <p:nvPicPr>
          <p:cNvPr id="3" name="Picture 2" descr="conversation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70284" y="324733"/>
            <a:ext cx="2815436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5" y="2294626"/>
            <a:ext cx="12330114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5" y="3260727"/>
            <a:ext cx="12330114" cy="2544286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15172070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ullets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77336" y="609599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Raleway"/>
              <a:buNone/>
              <a:defRPr sz="53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600"/>
            </a:lvl2pPr>
            <a:lvl3pPr lvl="2" indent="0" rtl="0">
              <a:spcBef>
                <a:spcPts val="0"/>
              </a:spcBef>
              <a:buNone/>
              <a:defRPr sz="2600"/>
            </a:lvl3pPr>
            <a:lvl4pPr lvl="3" indent="0" rtl="0">
              <a:spcBef>
                <a:spcPts val="0"/>
              </a:spcBef>
              <a:buNone/>
              <a:defRPr sz="2600"/>
            </a:lvl4pPr>
            <a:lvl5pPr lvl="4" indent="0" rtl="0">
              <a:spcBef>
                <a:spcPts val="0"/>
              </a:spcBef>
              <a:buNone/>
              <a:defRPr sz="2600"/>
            </a:lvl5pPr>
            <a:lvl6pPr lvl="5" indent="0" rtl="0">
              <a:spcBef>
                <a:spcPts val="0"/>
              </a:spcBef>
              <a:buNone/>
              <a:defRPr sz="2600"/>
            </a:lvl6pPr>
            <a:lvl7pPr lvl="6" indent="0" rtl="0">
              <a:spcBef>
                <a:spcPts val="0"/>
              </a:spcBef>
              <a:buNone/>
              <a:defRPr sz="2600"/>
            </a:lvl7pPr>
            <a:lvl8pPr lvl="7" indent="0" rtl="0">
              <a:spcBef>
                <a:spcPts val="0"/>
              </a:spcBef>
              <a:buNone/>
              <a:defRPr sz="2600"/>
            </a:lvl8pPr>
            <a:lvl9pPr lvl="8" indent="0" rtl="0">
              <a:spcBef>
                <a:spcPts val="0"/>
              </a:spcBef>
              <a:buNone/>
              <a:defRPr sz="26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77336" y="1896533"/>
            <a:ext cx="14901333" cy="3925867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6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27" marR="0" lvl="2" indent="-112862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453" marR="0" lvl="3" indent="-135436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2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179" marR="0" lvl="4" indent="-135436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2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0749" marR="0" lvl="5" indent="-13543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0209" marR="0" lvl="6" indent="-13543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59670" marR="0" lvl="7" indent="-13543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69131" marR="0" lvl="8" indent="-13543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" name="Shape 45"/>
          <p:cNvSpPr/>
          <p:nvPr/>
        </p:nvSpPr>
        <p:spPr>
          <a:xfrm>
            <a:off x="0" y="6364222"/>
            <a:ext cx="16256000" cy="2779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597465" tIns="2270413" rIns="121883" bIns="60922" anchor="t" anchorCtr="0">
            <a:noAutofit/>
          </a:bodyPr>
          <a:lstStyle/>
          <a:p>
            <a:pPr defTabSz="91427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aleway"/>
              <a:buNone/>
            </a:pPr>
            <a:endParaRPr sz="1800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6" name="Shape 46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05556" y="141779"/>
            <a:ext cx="542400" cy="536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059622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28324"/>
            <a:ext cx="13979932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MOTIVATION</a:t>
            </a:r>
          </a:p>
        </p:txBody>
      </p:sp>
      <p:pic>
        <p:nvPicPr>
          <p:cNvPr id="2" name="Picture 1" descr="gif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7271" y="215276"/>
            <a:ext cx="2441470" cy="24079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80253" y="2304150"/>
            <a:ext cx="12310386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Motivation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2175" y="3283869"/>
            <a:ext cx="12315717" cy="4770050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8346038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2" y="149492"/>
            <a:ext cx="11781799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PROBLEM</a:t>
            </a:r>
          </a:p>
        </p:txBody>
      </p:sp>
      <p:pic>
        <p:nvPicPr>
          <p:cNvPr id="2" name="Picture 1" descr="spla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3660" y="94883"/>
            <a:ext cx="2648692" cy="26486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Problem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720733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2" y="149492"/>
            <a:ext cx="11781799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PROBLEM</a:t>
            </a:r>
          </a:p>
        </p:txBody>
      </p:sp>
      <p:pic>
        <p:nvPicPr>
          <p:cNvPr id="2" name="Picture 1" descr="spla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3660" y="94883"/>
            <a:ext cx="2648692" cy="26486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Problem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056167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white">
          <a:xfrm>
            <a:off x="136961" y="160074"/>
            <a:ext cx="1391770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REFERENCE</a:t>
            </a:r>
          </a:p>
        </p:txBody>
      </p:sp>
      <p:pic>
        <p:nvPicPr>
          <p:cNvPr id="2" name="Picture 1" descr="reference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83508" y="324733"/>
            <a:ext cx="2189001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Documentation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21506" y="7164208"/>
            <a:ext cx="8917577" cy="524133"/>
          </a:xfrm>
          <a:prstGeom prst="rect">
            <a:avLst/>
          </a:prstGeom>
        </p:spPr>
        <p:txBody>
          <a:bodyPr lIns="91425" tIns="45714" rIns="91425" bIns="45714" anchor="ctr"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http://</a:t>
            </a:r>
            <a:r>
              <a:rPr lang="en-US" dirty="0" err="1"/>
              <a:t>docs.chef.io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86646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3" y="144392"/>
            <a:ext cx="1155428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9432" y="324733"/>
            <a:ext cx="2717147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Concept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304892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 bwMode="white">
          <a:xfrm>
            <a:off x="136961" y="144392"/>
            <a:ext cx="126284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EXERCISE</a:t>
            </a:r>
          </a:p>
        </p:txBody>
      </p:sp>
      <p:pic>
        <p:nvPicPr>
          <p:cNvPr id="3" name="Picture 2" descr="chef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99010" y="324733"/>
            <a:ext cx="2157980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2132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Group Exercise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1671638" y="3260732"/>
            <a:ext cx="12319001" cy="1528233"/>
          </a:xfrm>
          <a:prstGeom prst="rect">
            <a:avLst/>
          </a:prstGeom>
        </p:spPr>
        <p:txBody>
          <a:bodyPr lIns="91425" tIns="45714" rIns="91425" bIns="45714" anchor="ctr">
            <a:normAutofit/>
          </a:bodyPr>
          <a:lstStyle>
            <a:lvl1pPr marL="121894" indent="0">
              <a:spcBef>
                <a:spcPts val="8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white">
          <a:xfrm>
            <a:off x="1671640" y="4917547"/>
            <a:ext cx="1177766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8" tIns="121898" rIns="121898" bIns="121898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 b="1" dirty="0">
                <a:solidFill>
                  <a:srgbClr val="3E4346"/>
                </a:solidFill>
              </a:rPr>
              <a:t>Objective: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671638" y="5650766"/>
            <a:ext cx="12319001" cy="2445486"/>
          </a:xfrm>
          <a:prstGeom prst="rect">
            <a:avLst/>
          </a:prstGeom>
        </p:spPr>
        <p:txBody>
          <a:bodyPr lIns="91425" tIns="45714" rIns="91425" bIns="45714"/>
          <a:lstStyle>
            <a:lvl1pPr marL="0" indent="0">
              <a:buFont typeface="Wingdings" charset="2"/>
              <a:buNone/>
              <a:defRPr sz="2600" baseline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01147311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2" y="144392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LAB</a:t>
            </a:r>
          </a:p>
        </p:txBody>
      </p:sp>
      <p:pic>
        <p:nvPicPr>
          <p:cNvPr id="2" name="Picture 1" descr="lab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4050" y="215276"/>
            <a:ext cx="2407900" cy="24079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5" y="2294626"/>
            <a:ext cx="12330114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Lab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60728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571395" indent="-571395" algn="l">
              <a:lnSpc>
                <a:spcPct val="100000"/>
              </a:lnSpc>
              <a:spcBef>
                <a:spcPts val="0"/>
              </a:spcBef>
              <a:buFont typeface="Wingdings" charset="2"/>
              <a:buChar char="q"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3846693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2" y="144392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COMMIT</a:t>
            </a:r>
          </a:p>
        </p:txBody>
      </p:sp>
      <p:pic>
        <p:nvPicPr>
          <p:cNvPr id="2" name="Picture 1" descr="commi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5975" y="-183230"/>
            <a:ext cx="2404062" cy="320491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5" y="2294626"/>
            <a:ext cx="12330114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Commit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5" y="3273288"/>
            <a:ext cx="12330114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$ cd repo</a:t>
            </a:r>
          </a:p>
          <a:p>
            <a:r>
              <a:rPr lang="en-US" dirty="0"/>
              <a:t>$ git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$ git add .</a:t>
            </a:r>
          </a:p>
          <a:p>
            <a:r>
              <a:rPr lang="en-US" dirty="0"/>
              <a:t>$ git commit -m "Work Complete"</a:t>
            </a:r>
          </a:p>
        </p:txBody>
      </p:sp>
    </p:spTree>
    <p:extLst>
      <p:ext uri="{BB962C8B-B14F-4D97-AF65-F5344CB8AC3E}">
        <p14:creationId xmlns:p14="http://schemas.microsoft.com/office/powerpoint/2010/main" val="273491396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 bwMode="white">
          <a:xfrm>
            <a:off x="136967" y="144392"/>
            <a:ext cx="1407645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DISCUSSION</a:t>
            </a:r>
          </a:p>
        </p:txBody>
      </p:sp>
      <p:pic>
        <p:nvPicPr>
          <p:cNvPr id="3" name="Picture 2" descr="conversation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70284" y="324733"/>
            <a:ext cx="2815436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5" y="2294626"/>
            <a:ext cx="12330114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5" y="3260727"/>
            <a:ext cx="12330114" cy="2544286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02823137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1" y="1856199"/>
            <a:ext cx="14898624" cy="5345954"/>
          </a:xfrm>
          <a:prstGeom prst="rect">
            <a:avLst/>
          </a:prstGeom>
        </p:spPr>
        <p:txBody>
          <a:bodyPr lIns="91425" tIns="45714" rIns="91425" bIns="45714"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5581119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28324"/>
            <a:ext cx="13979932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MOTIVATION</a:t>
            </a:r>
          </a:p>
        </p:txBody>
      </p:sp>
      <p:pic>
        <p:nvPicPr>
          <p:cNvPr id="2" name="Picture 1" descr="gif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7271" y="215276"/>
            <a:ext cx="2441470" cy="24079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80253" y="2304150"/>
            <a:ext cx="12310386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Motivation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2175" y="3283869"/>
            <a:ext cx="12315717" cy="4770050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7747875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2" y="149492"/>
            <a:ext cx="11781799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PROBLEM</a:t>
            </a:r>
          </a:p>
        </p:txBody>
      </p:sp>
      <p:pic>
        <p:nvPicPr>
          <p:cNvPr id="2" name="Picture 1" descr="spla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3660" y="94883"/>
            <a:ext cx="2648692" cy="26486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Problem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3854090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white">
          <a:xfrm>
            <a:off x="136961" y="160074"/>
            <a:ext cx="1391770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REFERENCE</a:t>
            </a:r>
          </a:p>
        </p:txBody>
      </p:sp>
      <p:pic>
        <p:nvPicPr>
          <p:cNvPr id="2" name="Picture 1" descr="reference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83508" y="324733"/>
            <a:ext cx="2189001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Documentation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21506" y="7164208"/>
            <a:ext cx="8917577" cy="524133"/>
          </a:xfrm>
          <a:prstGeom prst="rect">
            <a:avLst/>
          </a:prstGeom>
        </p:spPr>
        <p:txBody>
          <a:bodyPr lIns="91425" tIns="45714" rIns="91425" bIns="45714" anchor="ctr"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http://</a:t>
            </a:r>
            <a:r>
              <a:rPr lang="en-US" dirty="0" err="1"/>
              <a:t>docs.chef.io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3856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white">
          <a:xfrm>
            <a:off x="136961" y="160074"/>
            <a:ext cx="1391770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REFERENCE</a:t>
            </a:r>
          </a:p>
        </p:txBody>
      </p:sp>
      <p:pic>
        <p:nvPicPr>
          <p:cNvPr id="2" name="Picture 1" descr="reference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83508" y="324733"/>
            <a:ext cx="2189001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Documentation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21506" y="7164208"/>
            <a:ext cx="8917577" cy="524133"/>
          </a:xfrm>
          <a:prstGeom prst="rect">
            <a:avLst/>
          </a:prstGeom>
        </p:spPr>
        <p:txBody>
          <a:bodyPr lIns="91425" tIns="45714" rIns="91425" bIns="45714" anchor="ctr"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http://</a:t>
            </a:r>
            <a:r>
              <a:rPr lang="en-US" dirty="0" err="1"/>
              <a:t>docs.chef.io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55385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3" y="144392"/>
            <a:ext cx="1155428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9432" y="324733"/>
            <a:ext cx="2717147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Concept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48608671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 bwMode="white">
          <a:xfrm>
            <a:off x="136961" y="144392"/>
            <a:ext cx="126284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EXERCISE</a:t>
            </a:r>
          </a:p>
        </p:txBody>
      </p:sp>
      <p:pic>
        <p:nvPicPr>
          <p:cNvPr id="3" name="Picture 2" descr="chef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99010" y="324733"/>
            <a:ext cx="2157980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2132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Group Exercise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1671638" y="3260732"/>
            <a:ext cx="12319001" cy="1528233"/>
          </a:xfrm>
          <a:prstGeom prst="rect">
            <a:avLst/>
          </a:prstGeom>
        </p:spPr>
        <p:txBody>
          <a:bodyPr lIns="91425" tIns="45714" rIns="91425" bIns="45714" anchor="ctr">
            <a:normAutofit/>
          </a:bodyPr>
          <a:lstStyle>
            <a:lvl1pPr marL="121894" indent="0">
              <a:spcBef>
                <a:spcPts val="8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white">
          <a:xfrm>
            <a:off x="1671640" y="4917547"/>
            <a:ext cx="1177766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8" tIns="121898" rIns="121898" bIns="121898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 b="1" dirty="0">
                <a:solidFill>
                  <a:srgbClr val="3E4346"/>
                </a:solidFill>
              </a:rPr>
              <a:t>Objective: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671638" y="5650766"/>
            <a:ext cx="12319001" cy="2445486"/>
          </a:xfrm>
          <a:prstGeom prst="rect">
            <a:avLst/>
          </a:prstGeom>
        </p:spPr>
        <p:txBody>
          <a:bodyPr lIns="91425" tIns="45714" rIns="91425" bIns="45714"/>
          <a:lstStyle>
            <a:lvl1pPr marL="0" indent="0">
              <a:buFont typeface="Wingdings" charset="2"/>
              <a:buNone/>
              <a:defRPr sz="2600" baseline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0492930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2" y="144392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LAB</a:t>
            </a:r>
          </a:p>
        </p:txBody>
      </p:sp>
      <p:pic>
        <p:nvPicPr>
          <p:cNvPr id="2" name="Picture 1" descr="lab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4050" y="215276"/>
            <a:ext cx="2407900" cy="24079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5" y="2294626"/>
            <a:ext cx="12330114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Lab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60728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571395" indent="-571395" algn="l">
              <a:lnSpc>
                <a:spcPct val="100000"/>
              </a:lnSpc>
              <a:spcBef>
                <a:spcPts val="0"/>
              </a:spcBef>
              <a:buFont typeface="Wingdings" charset="2"/>
              <a:buChar char="q"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177206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2" y="144392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COMMIT</a:t>
            </a:r>
          </a:p>
        </p:txBody>
      </p:sp>
      <p:pic>
        <p:nvPicPr>
          <p:cNvPr id="2" name="Picture 1" descr="commi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5975" y="-183230"/>
            <a:ext cx="2404062" cy="320491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5" y="2294626"/>
            <a:ext cx="12330114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Commit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5" y="3273288"/>
            <a:ext cx="12330114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$ cd repo</a:t>
            </a:r>
          </a:p>
          <a:p>
            <a:r>
              <a:rPr lang="en-US" dirty="0"/>
              <a:t>$ git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$ git add .</a:t>
            </a:r>
          </a:p>
          <a:p>
            <a:r>
              <a:rPr lang="en-US" dirty="0"/>
              <a:t>$ git commit -m "Work Complete"</a:t>
            </a:r>
          </a:p>
        </p:txBody>
      </p:sp>
    </p:spTree>
    <p:extLst>
      <p:ext uri="{BB962C8B-B14F-4D97-AF65-F5344CB8AC3E}">
        <p14:creationId xmlns:p14="http://schemas.microsoft.com/office/powerpoint/2010/main" val="1343585846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 bwMode="white">
          <a:xfrm>
            <a:off x="136967" y="144392"/>
            <a:ext cx="1407645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DISCUSSION</a:t>
            </a:r>
          </a:p>
        </p:txBody>
      </p:sp>
      <p:pic>
        <p:nvPicPr>
          <p:cNvPr id="3" name="Picture 2" descr="conversation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70284" y="324733"/>
            <a:ext cx="2815436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5" y="2294626"/>
            <a:ext cx="12330114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5" y="3260727"/>
            <a:ext cx="12330114" cy="2544286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89622684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1" y="1856199"/>
            <a:ext cx="14898624" cy="5345954"/>
          </a:xfrm>
          <a:prstGeom prst="rect">
            <a:avLst/>
          </a:prstGeom>
        </p:spPr>
        <p:txBody>
          <a:bodyPr lIns="91425" tIns="45714" rIns="91425" bIns="45714"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2317472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251" y="1336678"/>
            <a:ext cx="412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113754"/>
            <a:ext cx="14423692" cy="5951611"/>
          </a:xfrm>
          <a:prstGeom prst="rect">
            <a:avLst/>
          </a:prstGeo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8"/>
            <a:ext cx="14422528" cy="56639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lIns="91425" tIns="45720" rIns="91439" bIns="91425" anchor="ctr" anchorCtr="0">
            <a:noAutofit/>
          </a:bodyPr>
          <a:lstStyle>
            <a:lvl1pPr marL="0" indent="0">
              <a:buNone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filepath</a:t>
            </a:r>
            <a:r>
              <a:rPr lang="en-US" dirty="0"/>
              <a:t>/</a:t>
            </a:r>
            <a:r>
              <a:rPr lang="en-US" dirty="0" err="1"/>
              <a:t>file.rb</a:t>
            </a:r>
            <a:endParaRPr lang="en-US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10"/>
            <a:ext cx="14404274" cy="659006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txBody>
          <a:bodyPr lIns="91439" tIns="45720"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3" y="4206990"/>
            <a:ext cx="14404274" cy="626533"/>
          </a:xfrm>
          <a:prstGeom prst="rect">
            <a:avLst/>
          </a:prstGeom>
          <a:solidFill>
            <a:srgbClr val="008000">
              <a:alpha val="25000"/>
            </a:srgbClr>
          </a:solidFill>
        </p:spPr>
        <p:txBody>
          <a:bodyPr lIns="91439" tIns="45720"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413876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ullets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677336" y="609596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aleway"/>
              <a:buNone/>
              <a:defRPr sz="53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600"/>
            </a:lvl2pPr>
            <a:lvl3pPr lvl="2" indent="0" rtl="0">
              <a:spcBef>
                <a:spcPts val="0"/>
              </a:spcBef>
              <a:buFont typeface="Arial"/>
              <a:buNone/>
              <a:defRPr sz="2600"/>
            </a:lvl3pPr>
            <a:lvl4pPr lvl="3" indent="0" rtl="0">
              <a:spcBef>
                <a:spcPts val="0"/>
              </a:spcBef>
              <a:buFont typeface="Arial"/>
              <a:buNone/>
              <a:defRPr sz="2600"/>
            </a:lvl4pPr>
            <a:lvl5pPr lvl="4" indent="0" rtl="0">
              <a:spcBef>
                <a:spcPts val="0"/>
              </a:spcBef>
              <a:buFont typeface="Arial"/>
              <a:buNone/>
              <a:defRPr sz="2600"/>
            </a:lvl5pPr>
            <a:lvl6pPr lvl="5" indent="0" rtl="0">
              <a:spcBef>
                <a:spcPts val="0"/>
              </a:spcBef>
              <a:buFont typeface="Arial"/>
              <a:buNone/>
              <a:defRPr sz="2600"/>
            </a:lvl6pPr>
            <a:lvl7pPr lvl="6" indent="0" rtl="0">
              <a:spcBef>
                <a:spcPts val="0"/>
              </a:spcBef>
              <a:buFont typeface="Arial"/>
              <a:buNone/>
              <a:defRPr sz="2600"/>
            </a:lvl7pPr>
            <a:lvl8pPr lvl="7" indent="0" rtl="0">
              <a:spcBef>
                <a:spcPts val="0"/>
              </a:spcBef>
              <a:buFont typeface="Arial"/>
              <a:buNone/>
              <a:defRPr sz="2600"/>
            </a:lvl8pPr>
            <a:lvl9pPr lvl="8" indent="0" rtl="0">
              <a:spcBef>
                <a:spcPts val="0"/>
              </a:spcBef>
              <a:buFont typeface="Arial"/>
              <a:buNone/>
              <a:defRPr sz="2600"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77336" y="1969022"/>
            <a:ext cx="14901333" cy="3925867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6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27" marR="0" lvl="2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453" marR="0" lvl="3" indent="-45145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2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179" marR="0" lvl="4" indent="-45145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2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0749" marR="0" lvl="5" indent="2257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0209" marR="0" lvl="6" indent="2257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59670" marR="0" lvl="7" indent="2257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69131" marR="0" lvl="8" indent="2257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Shape 90"/>
          <p:cNvSpPr/>
          <p:nvPr/>
        </p:nvSpPr>
        <p:spPr>
          <a:xfrm>
            <a:off x="0" y="6364222"/>
            <a:ext cx="16256000" cy="27797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597465" tIns="2270413" rIns="121883" bIns="60922" anchor="t" anchorCtr="0">
            <a:noAutofit/>
          </a:bodyPr>
          <a:lstStyle/>
          <a:p>
            <a:pPr defTabSz="91423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aleway"/>
              <a:buNone/>
            </a:pPr>
            <a:endParaRPr sz="1800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05556" y="141777"/>
            <a:ext cx="542400" cy="536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066707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3" y="4187115"/>
            <a:ext cx="10972800" cy="512898"/>
          </a:xfrm>
        </p:spPr>
        <p:txBody>
          <a:bodyPr lIns="91425" tIns="91425" rIns="91425" bIns="91425">
            <a:spAutoFit/>
          </a:bodyPr>
          <a:lstStyle>
            <a:lvl1pPr marL="0" indent="0">
              <a:buNone/>
              <a:defRPr sz="21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8968" indent="0">
              <a:buNone/>
              <a:defRPr sz="2100" b="1"/>
            </a:lvl2pPr>
            <a:lvl3pPr marL="609473" indent="0">
              <a:buNone/>
              <a:defRPr sz="2100" b="1"/>
            </a:lvl3pPr>
            <a:lvl4pPr marL="840139" indent="0">
              <a:buNone/>
              <a:defRPr sz="2100" b="1"/>
            </a:lvl4pPr>
            <a:lvl5pPr marL="1068693" indent="0">
              <a:buNone/>
              <a:defRPr sz="21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488820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3" y="144392"/>
            <a:ext cx="1155428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9432" y="324733"/>
            <a:ext cx="2717147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Concept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957485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gradFill rotWithShape="0"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1" y="1856199"/>
            <a:ext cx="14898624" cy="5345954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8268470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315963"/>
            <a:ext cx="14423692" cy="5580480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0"/>
            <a:ext cx="14422528" cy="729786"/>
          </a:xfrm>
          <a:solidFill>
            <a:schemeClr val="tx2"/>
          </a:solidFill>
        </p:spPr>
        <p:txBody>
          <a:bodyPr lIns="91425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$</a:t>
            </a:r>
            <a:r>
              <a:rPr lang="en-US" dirty="0" smtClean="0"/>
              <a:t> </a:t>
            </a:r>
            <a:r>
              <a:rPr lang="en-US" dirty="0"/>
              <a:t>command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4" y="3228516"/>
            <a:ext cx="14420850" cy="557212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3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881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5" y="1348278"/>
            <a:ext cx="14934856" cy="3410818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Wingdings" charset="0"/>
              <a:buNone/>
              <a:tabLst/>
              <a:defRPr sz="28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20" y="4999861"/>
            <a:ext cx="14934889" cy="288077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20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7078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315963"/>
            <a:ext cx="14423692" cy="5580480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0"/>
            <a:ext cx="14422528" cy="729786"/>
          </a:xfrm>
          <a:solidFill>
            <a:schemeClr val="accent4">
              <a:lumMod val="50000"/>
            </a:schemeClr>
          </a:solidFill>
        </p:spPr>
        <p:txBody>
          <a:bodyPr lIns="91425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&gt; command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4" y="3228516"/>
            <a:ext cx="14420850" cy="557212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3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7033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5" y="1348278"/>
            <a:ext cx="14934856" cy="3410818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20" y="4999861"/>
            <a:ext cx="14934889" cy="288077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20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2421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251" y="1336678"/>
            <a:ext cx="412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113754"/>
            <a:ext cx="14423692" cy="5951611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8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25" bIns="91425" anchor="ctr" anchorCtr="0">
            <a:noAutofit/>
          </a:bodyPr>
          <a:lstStyle>
            <a:lvl1pPr marL="0" indent="0">
              <a:buNone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filepath</a:t>
            </a:r>
            <a:r>
              <a:rPr lang="en-US" dirty="0"/>
              <a:t>/</a:t>
            </a:r>
            <a:r>
              <a:rPr lang="en-US" dirty="0" err="1"/>
              <a:t>file.rb</a:t>
            </a:r>
            <a:endParaRPr lang="en-US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10"/>
            <a:ext cx="14404274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3" y="4206990"/>
            <a:ext cx="14404274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34776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8"/>
            <a:ext cx="14934884" cy="6694699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Consolas"/>
                <a:cs typeface="Consolas"/>
              </a:defRPr>
            </a:lvl1pPr>
          </a:lstStyle>
          <a:p>
            <a:pPr lvl="0"/>
            <a:r>
              <a:rPr lang="en-US" dirty="0"/>
              <a:t>source code without a file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40" y="2775895"/>
            <a:ext cx="14925911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8" y="3444570"/>
            <a:ext cx="14925911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336402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7" y="1348277"/>
            <a:ext cx="7310937" cy="6678418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9" cy="6678418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20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9" y="2775895"/>
            <a:ext cx="7281333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70"/>
            <a:ext cx="7284320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378019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5" y="1348278"/>
            <a:ext cx="14934856" cy="3410818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20" y="4999866"/>
            <a:ext cx="14934889" cy="3010556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7" y="2775895"/>
            <a:ext cx="14925909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70"/>
            <a:ext cx="14925909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499796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" y="0"/>
            <a:ext cx="8089900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892" tIns="60946" rIns="121892" bIns="60946" anchor="ctr"/>
          <a:lstStyle/>
          <a:p>
            <a:pPr algn="ctr" defTabSz="121854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white">
          <a:xfrm>
            <a:off x="5602288" y="554037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121898" rIns="121898" bIns="121898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>
              <a:solidFill>
                <a:srgbClr val="3E4346"/>
              </a:solidFill>
            </a:endParaRP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white">
          <a:xfrm>
            <a:off x="8610601" y="530226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121898" rIns="121898" bIns="121898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>
              <a:solidFill>
                <a:srgbClr val="3E4346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17538" y="1171576"/>
            <a:ext cx="7312026" cy="952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235951" y="1179516"/>
            <a:ext cx="730885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6" y="1358868"/>
            <a:ext cx="7310969" cy="6667828"/>
          </a:xfrm>
        </p:spPr>
        <p:txBody>
          <a:bodyPr lIns="91425" tIns="91425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8"/>
            <a:ext cx="7310969" cy="6662137"/>
          </a:xfrm>
        </p:spPr>
        <p:txBody>
          <a:bodyPr lIns="91425" tIns="91425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1" y="268018"/>
            <a:ext cx="7376583" cy="836084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9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3" y="259547"/>
            <a:ext cx="7376583" cy="836084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9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39621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 bwMode="white">
          <a:xfrm>
            <a:off x="136961" y="144392"/>
            <a:ext cx="126284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EXERCISE</a:t>
            </a:r>
          </a:p>
        </p:txBody>
      </p:sp>
      <p:pic>
        <p:nvPicPr>
          <p:cNvPr id="3" name="Picture 2" descr="chef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99010" y="324733"/>
            <a:ext cx="2157980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2132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Group Exercise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1671638" y="3260732"/>
            <a:ext cx="12319001" cy="1528233"/>
          </a:xfrm>
          <a:prstGeom prst="rect">
            <a:avLst/>
          </a:prstGeom>
        </p:spPr>
        <p:txBody>
          <a:bodyPr lIns="91425" tIns="45714" rIns="91425" bIns="45714" anchor="ctr">
            <a:normAutofit/>
          </a:bodyPr>
          <a:lstStyle>
            <a:lvl1pPr marL="121894" indent="0">
              <a:spcBef>
                <a:spcPts val="8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white">
          <a:xfrm>
            <a:off x="1671640" y="4917547"/>
            <a:ext cx="1177766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8" tIns="121898" rIns="121898" bIns="121898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 b="1" dirty="0"/>
              <a:t>Objective: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671638" y="5650766"/>
            <a:ext cx="12319001" cy="2445486"/>
          </a:xfrm>
          <a:prstGeom prst="rect">
            <a:avLst/>
          </a:prstGeom>
        </p:spPr>
        <p:txBody>
          <a:bodyPr lIns="91425" tIns="45714" rIns="91425" bIns="45714"/>
          <a:lstStyle>
            <a:lvl1pPr marL="0" indent="0">
              <a:buFont typeface="Wingdings" charset="2"/>
              <a:buNone/>
              <a:defRPr sz="2600" baseline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11677136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9" descr="C:\Users\sdelfante\Desktop\pic-chef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3882" y="1806576"/>
            <a:ext cx="5048251" cy="4962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53541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3" y="144392"/>
            <a:ext cx="1155428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9432" y="324733"/>
            <a:ext cx="2717147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Concept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379031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2007" y="11582403"/>
            <a:ext cx="321733" cy="65659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0"/>
            <a:fld id="{81D60167-4931-47E6-BA6A-407CBD079E47}" type="slidenum">
              <a:rPr lang="en-US" sz="2100" smtClean="0">
                <a:solidFill>
                  <a:srgbClr val="3E4346"/>
                </a:solidFill>
              </a:rPr>
              <a:pPr marL="33860"/>
              <a:t>‹#›</a:t>
            </a:fld>
            <a:endParaRPr lang="en-US" sz="2100" dirty="0">
              <a:solidFill>
                <a:srgbClr val="3E4346"/>
              </a:solidFill>
            </a:endParaRPr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2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0"/>
            <a:r>
              <a:rPr lang="en-US" sz="2100" dirty="0">
                <a:solidFill>
                  <a:srgbClr val="3E4346"/>
                </a:solidFill>
              </a:rPr>
              <a:t>1-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4" y="1856199"/>
            <a:ext cx="14898624" cy="5345954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093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 bwMode="white">
          <a:xfrm>
            <a:off x="136967" y="144392"/>
            <a:ext cx="1407645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DISCUSSION</a:t>
            </a:r>
          </a:p>
        </p:txBody>
      </p:sp>
      <p:pic>
        <p:nvPicPr>
          <p:cNvPr id="3" name="Picture 2" descr="conversation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70284" y="324733"/>
            <a:ext cx="2815436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5" y="2294626"/>
            <a:ext cx="12330114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5" y="3260727"/>
            <a:ext cx="12330114" cy="2544286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58347363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ullets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77336" y="609599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Raleway"/>
              <a:buNone/>
              <a:defRPr sz="53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600"/>
            </a:lvl2pPr>
            <a:lvl3pPr lvl="2" indent="0" rtl="0">
              <a:spcBef>
                <a:spcPts val="0"/>
              </a:spcBef>
              <a:buNone/>
              <a:defRPr sz="2600"/>
            </a:lvl3pPr>
            <a:lvl4pPr lvl="3" indent="0" rtl="0">
              <a:spcBef>
                <a:spcPts val="0"/>
              </a:spcBef>
              <a:buNone/>
              <a:defRPr sz="2600"/>
            </a:lvl4pPr>
            <a:lvl5pPr lvl="4" indent="0" rtl="0">
              <a:spcBef>
                <a:spcPts val="0"/>
              </a:spcBef>
              <a:buNone/>
              <a:defRPr sz="2600"/>
            </a:lvl5pPr>
            <a:lvl6pPr lvl="5" indent="0" rtl="0">
              <a:spcBef>
                <a:spcPts val="0"/>
              </a:spcBef>
              <a:buNone/>
              <a:defRPr sz="2600"/>
            </a:lvl6pPr>
            <a:lvl7pPr lvl="6" indent="0" rtl="0">
              <a:spcBef>
                <a:spcPts val="0"/>
              </a:spcBef>
              <a:buNone/>
              <a:defRPr sz="2600"/>
            </a:lvl7pPr>
            <a:lvl8pPr lvl="7" indent="0" rtl="0">
              <a:spcBef>
                <a:spcPts val="0"/>
              </a:spcBef>
              <a:buNone/>
              <a:defRPr sz="2600"/>
            </a:lvl8pPr>
            <a:lvl9pPr lvl="8" indent="0" rtl="0">
              <a:spcBef>
                <a:spcPts val="0"/>
              </a:spcBef>
              <a:buNone/>
              <a:defRPr sz="26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77336" y="1896533"/>
            <a:ext cx="14901333" cy="3925867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6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27" marR="0" lvl="2" indent="-112862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453" marR="0" lvl="3" indent="-135436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2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179" marR="0" lvl="4" indent="-135436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2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0749" marR="0" lvl="5" indent="-13543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0209" marR="0" lvl="6" indent="-13543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59670" marR="0" lvl="7" indent="-13543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69131" marR="0" lvl="8" indent="-13543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" name="Shape 45"/>
          <p:cNvSpPr/>
          <p:nvPr/>
        </p:nvSpPr>
        <p:spPr>
          <a:xfrm>
            <a:off x="0" y="6364222"/>
            <a:ext cx="16256000" cy="2779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597465" tIns="2270413" rIns="121883" bIns="60922" anchor="t" anchorCtr="0">
            <a:noAutofit/>
          </a:bodyPr>
          <a:lstStyle/>
          <a:p>
            <a:pPr defTabSz="91427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aleway"/>
              <a:buNone/>
            </a:pPr>
            <a:endParaRPr sz="1800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6" name="Shape 46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05556" y="141779"/>
            <a:ext cx="542400" cy="536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2560352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3" y="4187115"/>
            <a:ext cx="10972800" cy="512898"/>
          </a:xfrm>
        </p:spPr>
        <p:txBody>
          <a:bodyPr lIns="91425" tIns="91425" rIns="91425" bIns="91425">
            <a:spAutoFit/>
          </a:bodyPr>
          <a:lstStyle>
            <a:lvl1pPr marL="0" indent="0">
              <a:buNone/>
              <a:defRPr sz="21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8968" indent="0">
              <a:buNone/>
              <a:defRPr sz="2100" b="1"/>
            </a:lvl2pPr>
            <a:lvl3pPr marL="609473" indent="0">
              <a:buNone/>
              <a:defRPr sz="2100" b="1"/>
            </a:lvl3pPr>
            <a:lvl4pPr marL="840139" indent="0">
              <a:buNone/>
              <a:defRPr sz="2100" b="1"/>
            </a:lvl4pPr>
            <a:lvl5pPr marL="1068693" indent="0">
              <a:buNone/>
              <a:defRPr sz="21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840993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gradFill rotWithShape="0"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1" y="1856199"/>
            <a:ext cx="14898624" cy="5345954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67627201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315963"/>
            <a:ext cx="14423692" cy="5580480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0"/>
            <a:ext cx="14422528" cy="729786"/>
          </a:xfrm>
          <a:solidFill>
            <a:schemeClr val="tx2"/>
          </a:solidFill>
        </p:spPr>
        <p:txBody>
          <a:bodyPr lIns="91425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$</a:t>
            </a:r>
            <a:r>
              <a:rPr lang="en-US" dirty="0" smtClean="0"/>
              <a:t> </a:t>
            </a:r>
            <a:r>
              <a:rPr lang="en-US" dirty="0"/>
              <a:t>command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4" y="3228516"/>
            <a:ext cx="14420850" cy="557212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3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234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5" y="1348278"/>
            <a:ext cx="14934856" cy="3410818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Wingdings" charset="0"/>
              <a:buNone/>
              <a:tabLst/>
              <a:defRPr sz="28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20" y="4999861"/>
            <a:ext cx="14934889" cy="288077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20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30499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315963"/>
            <a:ext cx="14423692" cy="5580480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0"/>
            <a:ext cx="14422528" cy="729786"/>
          </a:xfrm>
          <a:solidFill>
            <a:schemeClr val="accent4">
              <a:lumMod val="50000"/>
            </a:schemeClr>
          </a:solidFill>
        </p:spPr>
        <p:txBody>
          <a:bodyPr lIns="91425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&gt; command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4" y="3228516"/>
            <a:ext cx="14420850" cy="557212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3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8481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gradFill rotWithShape="0"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1" y="1856199"/>
            <a:ext cx="14898624" cy="5345954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794278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2" y="144392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LAB</a:t>
            </a:r>
          </a:p>
        </p:txBody>
      </p:sp>
      <p:pic>
        <p:nvPicPr>
          <p:cNvPr id="2" name="Picture 1" descr="lab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4050" y="215276"/>
            <a:ext cx="2407900" cy="24079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5" y="2294626"/>
            <a:ext cx="12330114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Lab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60728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571395" indent="-571395" algn="l">
              <a:lnSpc>
                <a:spcPct val="100000"/>
              </a:lnSpc>
              <a:spcBef>
                <a:spcPts val="0"/>
              </a:spcBef>
              <a:buFont typeface="Wingdings" charset="2"/>
              <a:buChar char="q"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5289236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5" y="1348278"/>
            <a:ext cx="14934856" cy="3410818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20" y="4999861"/>
            <a:ext cx="14934889" cy="288077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20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61161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251" y="1336678"/>
            <a:ext cx="412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113754"/>
            <a:ext cx="14423692" cy="5951611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8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25" bIns="91425" anchor="ctr" anchorCtr="0">
            <a:noAutofit/>
          </a:bodyPr>
          <a:lstStyle>
            <a:lvl1pPr marL="0" indent="0">
              <a:buNone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filepath</a:t>
            </a:r>
            <a:r>
              <a:rPr lang="en-US" dirty="0"/>
              <a:t>/</a:t>
            </a:r>
            <a:r>
              <a:rPr lang="en-US" dirty="0" err="1"/>
              <a:t>file.rb</a:t>
            </a:r>
            <a:endParaRPr lang="en-US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10"/>
            <a:ext cx="14404274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3" y="4206990"/>
            <a:ext cx="14404274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38491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8"/>
            <a:ext cx="14934884" cy="6694699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Consolas"/>
                <a:cs typeface="Consolas"/>
              </a:defRPr>
            </a:lvl1pPr>
          </a:lstStyle>
          <a:p>
            <a:pPr lvl="0"/>
            <a:r>
              <a:rPr lang="en-US" dirty="0"/>
              <a:t>source code without a file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40" y="2775895"/>
            <a:ext cx="14925911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8" y="3444570"/>
            <a:ext cx="14925911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64753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7" y="1348277"/>
            <a:ext cx="7310937" cy="6678418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9" cy="6678418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20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9" y="2775895"/>
            <a:ext cx="7281333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70"/>
            <a:ext cx="7284320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422010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5" y="1348278"/>
            <a:ext cx="14934856" cy="3410818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20" y="4999866"/>
            <a:ext cx="14934889" cy="3010556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7" y="2775895"/>
            <a:ext cx="14925909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70"/>
            <a:ext cx="14925909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981638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" y="0"/>
            <a:ext cx="8089900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892" tIns="60946" rIns="121892" bIns="60946" anchor="ctr"/>
          <a:lstStyle/>
          <a:p>
            <a:pPr algn="ctr" defTabSz="121854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white">
          <a:xfrm>
            <a:off x="5602288" y="554037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121898" rIns="121898" bIns="121898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>
              <a:solidFill>
                <a:srgbClr val="3E4346"/>
              </a:solidFill>
            </a:endParaRP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white">
          <a:xfrm>
            <a:off x="8610601" y="530226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121898" rIns="121898" bIns="121898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>
              <a:solidFill>
                <a:srgbClr val="3E4346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17538" y="1171576"/>
            <a:ext cx="7312026" cy="952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235951" y="1179516"/>
            <a:ext cx="730885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6" y="1358868"/>
            <a:ext cx="7310969" cy="6667828"/>
          </a:xfrm>
        </p:spPr>
        <p:txBody>
          <a:bodyPr lIns="91425" tIns="91425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8"/>
            <a:ext cx="7310969" cy="6662137"/>
          </a:xfrm>
        </p:spPr>
        <p:txBody>
          <a:bodyPr lIns="91425" tIns="91425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1" y="268018"/>
            <a:ext cx="7376583" cy="836084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9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3" y="259547"/>
            <a:ext cx="7376583" cy="836084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9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805831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9" descr="C:\Users\sdelfante\Desktop\pic-chef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3882" y="1806576"/>
            <a:ext cx="5048251" cy="4962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22431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3" y="144392"/>
            <a:ext cx="1155428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9432" y="324733"/>
            <a:ext cx="2717147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Concept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0602765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2007" y="11582403"/>
            <a:ext cx="321733" cy="65659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0"/>
            <a:fld id="{81D60167-4931-47E6-BA6A-407CBD079E47}" type="slidenum">
              <a:rPr lang="en-US" sz="2100" smtClean="0">
                <a:solidFill>
                  <a:srgbClr val="3E4346"/>
                </a:solidFill>
              </a:rPr>
              <a:pPr marL="33860"/>
              <a:t>‹#›</a:t>
            </a:fld>
            <a:endParaRPr lang="en-US" sz="2100" dirty="0">
              <a:solidFill>
                <a:srgbClr val="3E4346"/>
              </a:solidFill>
            </a:endParaRPr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2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0"/>
            <a:r>
              <a:rPr lang="en-US" sz="2100" dirty="0">
                <a:solidFill>
                  <a:srgbClr val="3E4346"/>
                </a:solidFill>
              </a:rPr>
              <a:t>1-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4" y="1856199"/>
            <a:ext cx="14898624" cy="5345954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213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 bwMode="white">
          <a:xfrm>
            <a:off x="136967" y="144392"/>
            <a:ext cx="1407645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DISCUSSION</a:t>
            </a:r>
          </a:p>
        </p:txBody>
      </p:sp>
      <p:pic>
        <p:nvPicPr>
          <p:cNvPr id="3" name="Picture 2" descr="conversation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70284" y="324733"/>
            <a:ext cx="2815436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5" y="2294626"/>
            <a:ext cx="12330114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5" y="3260727"/>
            <a:ext cx="12330114" cy="2544286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09243623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2" y="144392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COMMIT</a:t>
            </a:r>
          </a:p>
        </p:txBody>
      </p:sp>
      <p:pic>
        <p:nvPicPr>
          <p:cNvPr id="2" name="Picture 1" descr="commi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5975" y="-183230"/>
            <a:ext cx="2404062" cy="320491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5" y="2294626"/>
            <a:ext cx="12330114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Commit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5" y="3273288"/>
            <a:ext cx="12330114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$ cd repo</a:t>
            </a:r>
          </a:p>
          <a:p>
            <a:r>
              <a:rPr lang="en-US" dirty="0"/>
              <a:t>$ git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$ git add .</a:t>
            </a:r>
          </a:p>
          <a:p>
            <a:r>
              <a:rPr lang="en-US" dirty="0"/>
              <a:t>$ git commit -m "Work Complete"</a:t>
            </a:r>
          </a:p>
        </p:txBody>
      </p:sp>
    </p:spTree>
    <p:extLst>
      <p:ext uri="{BB962C8B-B14F-4D97-AF65-F5344CB8AC3E}">
        <p14:creationId xmlns:p14="http://schemas.microsoft.com/office/powerpoint/2010/main" val="110599838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3" y="4187115"/>
            <a:ext cx="10972800" cy="512898"/>
          </a:xfrm>
        </p:spPr>
        <p:txBody>
          <a:bodyPr lIns="91425" tIns="91425" rIns="91425" bIns="91425">
            <a:spAutoFit/>
          </a:bodyPr>
          <a:lstStyle>
            <a:lvl1pPr marL="0" indent="0">
              <a:buNone/>
              <a:defRPr sz="21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8968" indent="0">
              <a:buNone/>
              <a:defRPr sz="2100" b="1"/>
            </a:lvl2pPr>
            <a:lvl3pPr marL="609473" indent="0">
              <a:buNone/>
              <a:defRPr sz="2100" b="1"/>
            </a:lvl3pPr>
            <a:lvl4pPr marL="840139" indent="0">
              <a:buNone/>
              <a:defRPr sz="2100" b="1"/>
            </a:lvl4pPr>
            <a:lvl5pPr marL="1068693" indent="0">
              <a:buNone/>
              <a:defRPr sz="21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29413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gradFill rotWithShape="0"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1" y="1856199"/>
            <a:ext cx="14898624" cy="5345954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8525946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315963"/>
            <a:ext cx="14423692" cy="5580480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0"/>
            <a:ext cx="14422528" cy="729786"/>
          </a:xfrm>
          <a:solidFill>
            <a:schemeClr val="tx2"/>
          </a:solidFill>
        </p:spPr>
        <p:txBody>
          <a:bodyPr lIns="91425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$</a:t>
            </a:r>
            <a:r>
              <a:rPr lang="en-US" dirty="0" smtClean="0"/>
              <a:t> </a:t>
            </a:r>
            <a:r>
              <a:rPr lang="en-US" dirty="0"/>
              <a:t>command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4" y="3228516"/>
            <a:ext cx="14420850" cy="557212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3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40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5" y="1348278"/>
            <a:ext cx="14934856" cy="3410818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Wingdings" charset="0"/>
              <a:buNone/>
              <a:tabLst/>
              <a:defRPr sz="28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20" y="4999861"/>
            <a:ext cx="14934889" cy="288077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20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5018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315963"/>
            <a:ext cx="14423692" cy="5580480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0"/>
            <a:ext cx="14422528" cy="729786"/>
          </a:xfrm>
          <a:solidFill>
            <a:schemeClr val="accent4">
              <a:lumMod val="50000"/>
            </a:schemeClr>
          </a:solidFill>
        </p:spPr>
        <p:txBody>
          <a:bodyPr lIns="91425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&gt; command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4" y="3228516"/>
            <a:ext cx="14420850" cy="557212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3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0339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5" y="1348278"/>
            <a:ext cx="14934856" cy="3410818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20" y="4999861"/>
            <a:ext cx="14934889" cy="288077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20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952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251" y="1336678"/>
            <a:ext cx="412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113754"/>
            <a:ext cx="14423692" cy="5951611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8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25" bIns="91425" anchor="ctr" anchorCtr="0">
            <a:noAutofit/>
          </a:bodyPr>
          <a:lstStyle>
            <a:lvl1pPr marL="0" indent="0">
              <a:buNone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filepath</a:t>
            </a:r>
            <a:r>
              <a:rPr lang="en-US" dirty="0"/>
              <a:t>/</a:t>
            </a:r>
            <a:r>
              <a:rPr lang="en-US" dirty="0" err="1"/>
              <a:t>file.rb</a:t>
            </a:r>
            <a:endParaRPr lang="en-US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10"/>
            <a:ext cx="14404274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3" y="4206990"/>
            <a:ext cx="14404274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540485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8"/>
            <a:ext cx="14934884" cy="6694699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Consolas"/>
                <a:cs typeface="Consolas"/>
              </a:defRPr>
            </a:lvl1pPr>
          </a:lstStyle>
          <a:p>
            <a:pPr lvl="0"/>
            <a:r>
              <a:rPr lang="en-US" dirty="0"/>
              <a:t>source code without a file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40" y="2775895"/>
            <a:ext cx="14925911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8" y="3444570"/>
            <a:ext cx="14925911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995227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7" y="1348277"/>
            <a:ext cx="7310937" cy="6678418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9" cy="6678418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20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9" y="2775895"/>
            <a:ext cx="7281333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70"/>
            <a:ext cx="7284320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751070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5" y="1348278"/>
            <a:ext cx="14934856" cy="3410818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20" y="4999866"/>
            <a:ext cx="14934889" cy="3010556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7" y="2775895"/>
            <a:ext cx="14925909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70"/>
            <a:ext cx="14925909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52479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 bwMode="white">
          <a:xfrm>
            <a:off x="136967" y="144392"/>
            <a:ext cx="1407645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DISCUSSION</a:t>
            </a:r>
          </a:p>
        </p:txBody>
      </p:sp>
      <p:pic>
        <p:nvPicPr>
          <p:cNvPr id="3" name="Picture 2" descr="conversation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70284" y="324733"/>
            <a:ext cx="2815436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5" y="2294626"/>
            <a:ext cx="12330114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5" y="3260727"/>
            <a:ext cx="12330114" cy="2544286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66608919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" y="0"/>
            <a:ext cx="8089900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892" tIns="60946" rIns="121892" bIns="60946" anchor="ctr"/>
          <a:lstStyle/>
          <a:p>
            <a:pPr algn="ctr" defTabSz="121854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white">
          <a:xfrm>
            <a:off x="5602288" y="554037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121898" rIns="121898" bIns="121898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>
              <a:solidFill>
                <a:srgbClr val="3E4346"/>
              </a:solidFill>
            </a:endParaRP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white">
          <a:xfrm>
            <a:off x="8610601" y="530226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121898" rIns="121898" bIns="121898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>
              <a:solidFill>
                <a:srgbClr val="3E4346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17538" y="1171576"/>
            <a:ext cx="7312026" cy="952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235951" y="1179516"/>
            <a:ext cx="730885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6" y="1358868"/>
            <a:ext cx="7310969" cy="6667828"/>
          </a:xfrm>
        </p:spPr>
        <p:txBody>
          <a:bodyPr lIns="91425" tIns="91425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8"/>
            <a:ext cx="7310969" cy="6662137"/>
          </a:xfrm>
        </p:spPr>
        <p:txBody>
          <a:bodyPr lIns="91425" tIns="91425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1" y="268018"/>
            <a:ext cx="7376583" cy="836084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9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3" y="259547"/>
            <a:ext cx="7376583" cy="836084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9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57340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9" descr="C:\Users\sdelfante\Desktop\pic-chef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3882" y="1806576"/>
            <a:ext cx="5048251" cy="4962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903508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3" y="144392"/>
            <a:ext cx="1155428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9432" y="324733"/>
            <a:ext cx="2717147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Concept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88209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2007" y="11582403"/>
            <a:ext cx="321733" cy="65659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0"/>
            <a:fld id="{81D60167-4931-47E6-BA6A-407CBD079E47}" type="slidenum">
              <a:rPr lang="en-US" sz="2100" smtClean="0">
                <a:solidFill>
                  <a:srgbClr val="3E4346"/>
                </a:solidFill>
              </a:rPr>
              <a:pPr marL="33860"/>
              <a:t>‹#›</a:t>
            </a:fld>
            <a:endParaRPr lang="en-US" sz="2100" dirty="0">
              <a:solidFill>
                <a:srgbClr val="3E4346"/>
              </a:solidFill>
            </a:endParaRPr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2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0"/>
            <a:r>
              <a:rPr lang="en-US" sz="2100" dirty="0">
                <a:solidFill>
                  <a:srgbClr val="3E4346"/>
                </a:solidFill>
              </a:rPr>
              <a:t>1-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4" y="1856199"/>
            <a:ext cx="14898624" cy="5345954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856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28324"/>
            <a:ext cx="13979932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MOTIVATION</a:t>
            </a:r>
          </a:p>
        </p:txBody>
      </p:sp>
      <p:pic>
        <p:nvPicPr>
          <p:cNvPr id="2" name="Picture 1" descr="gif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7271" y="215276"/>
            <a:ext cx="2441470" cy="24079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80253" y="2304150"/>
            <a:ext cx="12310386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Motivation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2175" y="3283869"/>
            <a:ext cx="12315717" cy="4770050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1870274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2" y="149492"/>
            <a:ext cx="11781799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PROBLEM</a:t>
            </a:r>
          </a:p>
        </p:txBody>
      </p:sp>
      <p:pic>
        <p:nvPicPr>
          <p:cNvPr id="2" name="Picture 1" descr="spla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3660" y="94883"/>
            <a:ext cx="2648692" cy="26486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Problem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5818705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white">
          <a:xfrm>
            <a:off x="136961" y="160074"/>
            <a:ext cx="1391770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REFERENCE</a:t>
            </a:r>
          </a:p>
        </p:txBody>
      </p:sp>
      <p:pic>
        <p:nvPicPr>
          <p:cNvPr id="2" name="Picture 1" descr="reference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83508" y="324733"/>
            <a:ext cx="2189001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Documentation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21506" y="7164208"/>
            <a:ext cx="8917577" cy="524133"/>
          </a:xfrm>
          <a:prstGeom prst="rect">
            <a:avLst/>
          </a:prstGeom>
        </p:spPr>
        <p:txBody>
          <a:bodyPr lIns="91425" tIns="45714" rIns="91425" bIns="45714" anchor="ctr"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http://</a:t>
            </a:r>
            <a:r>
              <a:rPr lang="en-US" dirty="0" err="1"/>
              <a:t>docs.chef.io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25191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3" y="144392"/>
            <a:ext cx="1155428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9432" y="324733"/>
            <a:ext cx="2717147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Concept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3193452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 bwMode="white">
          <a:xfrm>
            <a:off x="136961" y="144392"/>
            <a:ext cx="126284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EXERCISE</a:t>
            </a:r>
          </a:p>
        </p:txBody>
      </p:sp>
      <p:pic>
        <p:nvPicPr>
          <p:cNvPr id="3" name="Picture 2" descr="chef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99010" y="324733"/>
            <a:ext cx="2157980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2132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Group Exercise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1671638" y="3260732"/>
            <a:ext cx="12319001" cy="1528233"/>
          </a:xfrm>
          <a:prstGeom prst="rect">
            <a:avLst/>
          </a:prstGeom>
        </p:spPr>
        <p:txBody>
          <a:bodyPr lIns="91425" tIns="45714" rIns="91425" bIns="45714" anchor="ctr">
            <a:normAutofit/>
          </a:bodyPr>
          <a:lstStyle>
            <a:lvl1pPr marL="121894" indent="0">
              <a:spcBef>
                <a:spcPts val="8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white">
          <a:xfrm>
            <a:off x="1671640" y="4917547"/>
            <a:ext cx="1177766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8" tIns="121898" rIns="121898" bIns="121898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 b="1" dirty="0">
                <a:solidFill>
                  <a:srgbClr val="3E4346"/>
                </a:solidFill>
              </a:rPr>
              <a:t>Objective: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671638" y="5650766"/>
            <a:ext cx="12319001" cy="2445486"/>
          </a:xfrm>
          <a:prstGeom prst="rect">
            <a:avLst/>
          </a:prstGeom>
        </p:spPr>
        <p:txBody>
          <a:bodyPr lIns="91425" tIns="45714" rIns="91425" bIns="45714"/>
          <a:lstStyle>
            <a:lvl1pPr marL="0" indent="0">
              <a:buFont typeface="Wingdings" charset="2"/>
              <a:buNone/>
              <a:defRPr sz="2600" baseline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1762678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2" y="144392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LAB</a:t>
            </a:r>
          </a:p>
        </p:txBody>
      </p:sp>
      <p:pic>
        <p:nvPicPr>
          <p:cNvPr id="2" name="Picture 1" descr="lab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4050" y="215276"/>
            <a:ext cx="2407900" cy="24079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5" y="2294626"/>
            <a:ext cx="12330114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Lab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60728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571395" indent="-571395" algn="l">
              <a:lnSpc>
                <a:spcPct val="100000"/>
              </a:lnSpc>
              <a:spcBef>
                <a:spcPts val="0"/>
              </a:spcBef>
              <a:buFont typeface="Wingdings" charset="2"/>
              <a:buChar char="q"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981273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1" y="1856199"/>
            <a:ext cx="14898624" cy="5345954"/>
          </a:xfrm>
          <a:prstGeom prst="rect">
            <a:avLst/>
          </a:prstGeom>
        </p:spPr>
        <p:txBody>
          <a:bodyPr lIns="91425" tIns="45714" rIns="91425" bIns="45714"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0830837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2" y="144392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COMMIT</a:t>
            </a:r>
          </a:p>
        </p:txBody>
      </p:sp>
      <p:pic>
        <p:nvPicPr>
          <p:cNvPr id="2" name="Picture 1" descr="commi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5975" y="-183230"/>
            <a:ext cx="2404062" cy="320491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5" y="2294626"/>
            <a:ext cx="12330114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Commit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5" y="3273288"/>
            <a:ext cx="12330114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$ cd repo</a:t>
            </a:r>
          </a:p>
          <a:p>
            <a:r>
              <a:rPr lang="en-US" dirty="0"/>
              <a:t>$ git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$ git add .</a:t>
            </a:r>
          </a:p>
          <a:p>
            <a:r>
              <a:rPr lang="en-US" dirty="0"/>
              <a:t>$ git commit -m "Work Complete"</a:t>
            </a:r>
          </a:p>
        </p:txBody>
      </p:sp>
    </p:spTree>
    <p:extLst>
      <p:ext uri="{BB962C8B-B14F-4D97-AF65-F5344CB8AC3E}">
        <p14:creationId xmlns:p14="http://schemas.microsoft.com/office/powerpoint/2010/main" val="305902522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 bwMode="white">
          <a:xfrm>
            <a:off x="136967" y="144392"/>
            <a:ext cx="1407645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DISCUSSION</a:t>
            </a:r>
          </a:p>
        </p:txBody>
      </p:sp>
      <p:pic>
        <p:nvPicPr>
          <p:cNvPr id="3" name="Picture 2" descr="conversation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70284" y="324733"/>
            <a:ext cx="2815436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5" y="2294626"/>
            <a:ext cx="12330114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5" y="3260727"/>
            <a:ext cx="12330114" cy="2544286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596165866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1" y="1856199"/>
            <a:ext cx="14898624" cy="5345954"/>
          </a:xfrm>
          <a:prstGeom prst="rect">
            <a:avLst/>
          </a:prstGeom>
        </p:spPr>
        <p:txBody>
          <a:bodyPr lIns="91425" tIns="45714" rIns="91425" bIns="45714"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1671066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315963"/>
            <a:ext cx="14423692" cy="558048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0"/>
            <a:ext cx="14422528" cy="729786"/>
          </a:xfrm>
          <a:prstGeom prst="rect">
            <a:avLst/>
          </a:prstGeom>
          <a:solidFill>
            <a:schemeClr val="tx2"/>
          </a:solidFill>
        </p:spPr>
        <p:txBody>
          <a:bodyPr lIns="91425" tIns="45720" rIns="91439" bIns="4572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$</a:t>
            </a:r>
            <a:r>
              <a:rPr lang="en-US" dirty="0" smtClean="0"/>
              <a:t> </a:t>
            </a:r>
            <a:r>
              <a:rPr lang="en-US" dirty="0"/>
              <a:t>command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4" y="3228516"/>
            <a:ext cx="14420850" cy="55721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lIns="91439" tIns="45720" rIns="91439" bIns="45720" anchor="ctr">
            <a:noAutofit/>
          </a:bodyPr>
          <a:lstStyle>
            <a:lvl1pPr algn="l">
              <a:defRPr sz="43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027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251" y="1336678"/>
            <a:ext cx="412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113754"/>
            <a:ext cx="14423692" cy="5951611"/>
          </a:xfrm>
          <a:prstGeom prst="rect">
            <a:avLst/>
          </a:prstGeo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8"/>
            <a:ext cx="14422528" cy="56639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lIns="91425" tIns="45720" rIns="91439" bIns="91425" anchor="ctr" anchorCtr="0">
            <a:noAutofit/>
          </a:bodyPr>
          <a:lstStyle>
            <a:lvl1pPr marL="0" indent="0">
              <a:buNone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filepath</a:t>
            </a:r>
            <a:r>
              <a:rPr lang="en-US" dirty="0"/>
              <a:t>/</a:t>
            </a:r>
            <a:r>
              <a:rPr lang="en-US" dirty="0" err="1"/>
              <a:t>file.rb</a:t>
            </a:r>
            <a:endParaRPr lang="en-US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10"/>
            <a:ext cx="14404274" cy="659006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txBody>
          <a:bodyPr lIns="91439" tIns="45720"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3" y="4206990"/>
            <a:ext cx="14404274" cy="626533"/>
          </a:xfrm>
          <a:prstGeom prst="rect">
            <a:avLst/>
          </a:prstGeom>
          <a:solidFill>
            <a:srgbClr val="008000">
              <a:alpha val="25000"/>
            </a:srgbClr>
          </a:solidFill>
        </p:spPr>
        <p:txBody>
          <a:bodyPr lIns="91439" tIns="45720"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169006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2365375" y="1916903"/>
            <a:ext cx="11525333" cy="3036267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464"/>
              </a:buClr>
              <a:buFont typeface="Cabin"/>
              <a:buNone/>
              <a:defRPr sz="5300" b="0" i="0" u="none" strike="noStrike" cap="none">
                <a:solidFill>
                  <a:srgbClr val="435464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15800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Cabin"/>
              <a:buNone/>
              <a:defRPr sz="68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31601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Cabin"/>
              <a:buNone/>
              <a:defRPr sz="68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45145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Cabin"/>
              <a:buNone/>
              <a:defRPr sz="68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58689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Cabin"/>
              <a:buNone/>
              <a:defRPr sz="68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74489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Cabin"/>
              <a:buNone/>
              <a:defRPr sz="68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925479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Cabin"/>
              <a:buNone/>
              <a:defRPr sz="68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106091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Cabin"/>
              <a:buNone/>
              <a:defRPr sz="68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119634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Cabin"/>
              <a:buNone/>
              <a:defRPr sz="68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2365375" y="4941090"/>
            <a:ext cx="11525333" cy="1214400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Cabin"/>
              <a:buNone/>
              <a:defRPr sz="36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15800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Cabin"/>
              <a:buNone/>
              <a:defRPr sz="36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31601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Cabin"/>
              <a:buNone/>
              <a:defRPr sz="36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45145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Cabin"/>
              <a:buNone/>
              <a:defRPr sz="36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58689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Cabin"/>
              <a:buNone/>
              <a:defRPr sz="36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1828382" marR="0" lvl="5" indent="158007" algn="l" rtl="0">
              <a:lnSpc>
                <a:spcPct val="100000"/>
              </a:lnSpc>
              <a:spcBef>
                <a:spcPts val="2489"/>
              </a:spcBef>
              <a:spcAft>
                <a:spcPts val="0"/>
              </a:spcAft>
              <a:buClr>
                <a:srgbClr val="535353"/>
              </a:buClr>
              <a:buSzPct val="80000"/>
              <a:buFont typeface="Cabin"/>
              <a:buChar char="•"/>
              <a:defRPr sz="36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2121827" marR="0" lvl="6" indent="135436" algn="l" rtl="0">
              <a:lnSpc>
                <a:spcPct val="100000"/>
              </a:lnSpc>
              <a:spcBef>
                <a:spcPts val="2489"/>
              </a:spcBef>
              <a:spcAft>
                <a:spcPts val="0"/>
              </a:spcAft>
              <a:buClr>
                <a:srgbClr val="535353"/>
              </a:buClr>
              <a:buSzPct val="80000"/>
              <a:buFont typeface="Cabin"/>
              <a:buChar char="•"/>
              <a:defRPr sz="36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2415273" marR="0" lvl="7" indent="112862" algn="l" rtl="0">
              <a:lnSpc>
                <a:spcPct val="100000"/>
              </a:lnSpc>
              <a:spcBef>
                <a:spcPts val="2489"/>
              </a:spcBef>
              <a:spcAft>
                <a:spcPts val="0"/>
              </a:spcAft>
              <a:buClr>
                <a:srgbClr val="535353"/>
              </a:buClr>
              <a:buSzPct val="80000"/>
              <a:buFont typeface="Cabin"/>
              <a:buChar char="•"/>
              <a:defRPr sz="36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2686142" marR="0" lvl="8" indent="158007" algn="l" rtl="0">
              <a:lnSpc>
                <a:spcPct val="100000"/>
              </a:lnSpc>
              <a:spcBef>
                <a:spcPts val="2489"/>
              </a:spcBef>
              <a:spcAft>
                <a:spcPts val="0"/>
              </a:spcAft>
              <a:buClr>
                <a:srgbClr val="535353"/>
              </a:buClr>
              <a:buSzPct val="80000"/>
              <a:buFont typeface="Cabin"/>
              <a:buChar char="•"/>
              <a:defRPr sz="3600" b="0" i="0" u="none" strike="noStrike" cap="none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7968585" y="8691562"/>
            <a:ext cx="306667" cy="332267"/>
          </a:xfrm>
          <a:prstGeom prst="rect">
            <a:avLst/>
          </a:prstGeom>
          <a:noFill/>
          <a:ln>
            <a:noFill/>
          </a:ln>
        </p:spPr>
        <p:txBody>
          <a:bodyPr lIns="57144" tIns="57144" rIns="57144" bIns="57144" anchor="t" anchorCtr="0">
            <a:noAutofit/>
          </a:bodyPr>
          <a:lstStyle/>
          <a:p>
            <a:pPr algn="ctr" defTabSz="914234" fontAlgn="auto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</a:pPr>
            <a:fld id="{00000000-1234-1234-1234-123412341234}" type="slidenum">
              <a:rPr lang="en" sz="1600" kern="0" smtClean="0">
                <a:solidFill>
                  <a:srgbClr val="535353"/>
                </a:solidFill>
                <a:latin typeface="Cabin"/>
                <a:ea typeface="Cabin"/>
                <a:cs typeface="Cabin"/>
                <a:sym typeface="Cabin"/>
              </a:rPr>
              <a:pPr algn="ctr" defTabSz="914234" fontAlgn="auto">
                <a:spcBef>
                  <a:spcPts val="0"/>
                </a:spcBef>
                <a:spcAft>
                  <a:spcPts val="0"/>
                </a:spcAft>
                <a:buClr>
                  <a:srgbClr val="535353"/>
                </a:buClr>
                <a:buSzPct val="25000"/>
              </a:pPr>
              <a:t>‹#›</a:t>
            </a:fld>
            <a:endParaRPr lang="en" sz="1600" kern="0">
              <a:solidFill>
                <a:srgbClr val="535353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130221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2170560" y="3903159"/>
            <a:ext cx="10972800" cy="1337600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464"/>
              </a:buClr>
              <a:buFont typeface="Cabin"/>
              <a:buNone/>
              <a:defRPr sz="4800" b="1" i="0" u="none" strike="noStrike" cap="none">
                <a:solidFill>
                  <a:srgbClr val="435464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000"/>
            </a:lvl2pPr>
            <a:lvl3pPr lvl="2" indent="0" rtl="0">
              <a:spcBef>
                <a:spcPts val="0"/>
              </a:spcBef>
              <a:buFont typeface="Arial"/>
              <a:buNone/>
              <a:defRPr sz="2000"/>
            </a:lvl3pPr>
            <a:lvl4pPr lvl="3" indent="0" rtl="0">
              <a:spcBef>
                <a:spcPts val="0"/>
              </a:spcBef>
              <a:buFont typeface="Arial"/>
              <a:buNone/>
              <a:defRPr sz="2000"/>
            </a:lvl4pPr>
            <a:lvl5pPr lvl="4" indent="0" rtl="0">
              <a:spcBef>
                <a:spcPts val="0"/>
              </a:spcBef>
              <a:buFont typeface="Arial"/>
              <a:buNone/>
              <a:defRPr sz="2000"/>
            </a:lvl5pPr>
            <a:lvl6pPr lvl="5" indent="0" rtl="0">
              <a:spcBef>
                <a:spcPts val="0"/>
              </a:spcBef>
              <a:buFont typeface="Arial"/>
              <a:buNone/>
              <a:defRPr sz="2000"/>
            </a:lvl6pPr>
            <a:lvl7pPr lvl="6" indent="0" rtl="0">
              <a:spcBef>
                <a:spcPts val="0"/>
              </a:spcBef>
              <a:buFont typeface="Arial"/>
              <a:buNone/>
              <a:defRPr sz="2000"/>
            </a:lvl7pPr>
            <a:lvl8pPr lvl="7" indent="0" rtl="0">
              <a:spcBef>
                <a:spcPts val="0"/>
              </a:spcBef>
              <a:buFont typeface="Arial"/>
              <a:buNone/>
              <a:defRPr sz="2000"/>
            </a:lvl8pPr>
            <a:lvl9pPr lvl="8" indent="0" rtl="0">
              <a:spcBef>
                <a:spcPts val="0"/>
              </a:spcBef>
              <a:buFont typeface="Arial"/>
              <a:buNone/>
              <a:defRPr sz="20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1"/>
          </p:nvPr>
        </p:nvSpPr>
        <p:spPr>
          <a:xfrm>
            <a:off x="2562421" y="5052142"/>
            <a:ext cx="10972800" cy="560533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464"/>
              </a:buClr>
              <a:buFont typeface="Arial"/>
              <a:buNone/>
              <a:defRPr sz="2700" b="0" i="0" u="none" strike="noStrike" cap="none">
                <a:solidFill>
                  <a:srgbClr val="435464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09461" marR="0" lvl="1" indent="-22576" algn="l" rtl="0">
              <a:lnSpc>
                <a:spcPct val="100000"/>
              </a:lnSpc>
              <a:spcBef>
                <a:spcPts val="889"/>
              </a:spcBef>
              <a:spcAft>
                <a:spcPts val="0"/>
              </a:spcAft>
              <a:buClr>
                <a:srgbClr val="888888"/>
              </a:buClr>
              <a:buFont typeface="Merriweather Sans"/>
              <a:buNone/>
              <a:defRPr sz="27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218921" marR="0" lvl="2" indent="-22576" algn="l" rtl="0">
              <a:lnSpc>
                <a:spcPct val="100000"/>
              </a:lnSpc>
              <a:spcBef>
                <a:spcPts val="889"/>
              </a:spcBef>
              <a:spcAft>
                <a:spcPts val="0"/>
              </a:spcAft>
              <a:buClr>
                <a:srgbClr val="888888"/>
              </a:buClr>
              <a:buFont typeface="Merriweather Sans"/>
              <a:buNone/>
              <a:defRPr sz="23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382" marR="0" lvl="3" indent="0" algn="l" rtl="0">
              <a:lnSpc>
                <a:spcPct val="100000"/>
              </a:lnSpc>
              <a:spcBef>
                <a:spcPts val="889"/>
              </a:spcBef>
              <a:spcAft>
                <a:spcPts val="0"/>
              </a:spcAft>
              <a:buClr>
                <a:srgbClr val="888888"/>
              </a:buClr>
              <a:buFont typeface="Merriweather Sans"/>
              <a:buNone/>
              <a:defRPr sz="21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437842" marR="0" lvl="4" indent="0" algn="l" rtl="0">
              <a:lnSpc>
                <a:spcPct val="100000"/>
              </a:lnSpc>
              <a:spcBef>
                <a:spcPts val="889"/>
              </a:spcBef>
              <a:spcAft>
                <a:spcPts val="0"/>
              </a:spcAft>
              <a:buClr>
                <a:srgbClr val="888888"/>
              </a:buClr>
              <a:buFont typeface="Merriweather Sans"/>
              <a:buNone/>
              <a:defRPr sz="21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303" marR="0" lvl="5" indent="-2257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6763" marR="0" lvl="6" indent="-2257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6224" marR="0" lvl="7" indent="-2257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5685" marR="0" lvl="8" indent="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310" y="471339"/>
            <a:ext cx="2933333" cy="290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76853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Slid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2170560" y="3903159"/>
            <a:ext cx="10972800" cy="1337600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464"/>
              </a:buClr>
              <a:buFont typeface="Cabin"/>
              <a:buNone/>
              <a:defRPr sz="4800" b="1" i="0" u="none" strike="noStrike" cap="none">
                <a:solidFill>
                  <a:srgbClr val="435464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000"/>
            </a:lvl2pPr>
            <a:lvl3pPr lvl="2" indent="0" rtl="0">
              <a:spcBef>
                <a:spcPts val="0"/>
              </a:spcBef>
              <a:buFont typeface="Arial"/>
              <a:buNone/>
              <a:defRPr sz="2000"/>
            </a:lvl3pPr>
            <a:lvl4pPr lvl="3" indent="0" rtl="0">
              <a:spcBef>
                <a:spcPts val="0"/>
              </a:spcBef>
              <a:buFont typeface="Arial"/>
              <a:buNone/>
              <a:defRPr sz="2000"/>
            </a:lvl4pPr>
            <a:lvl5pPr lvl="4" indent="0" rtl="0">
              <a:spcBef>
                <a:spcPts val="0"/>
              </a:spcBef>
              <a:buFont typeface="Arial"/>
              <a:buNone/>
              <a:defRPr sz="2000"/>
            </a:lvl5pPr>
            <a:lvl6pPr lvl="5" indent="0" rtl="0">
              <a:spcBef>
                <a:spcPts val="0"/>
              </a:spcBef>
              <a:buFont typeface="Arial"/>
              <a:buNone/>
              <a:defRPr sz="2000"/>
            </a:lvl6pPr>
            <a:lvl7pPr lvl="6" indent="0" rtl="0">
              <a:spcBef>
                <a:spcPts val="0"/>
              </a:spcBef>
              <a:buFont typeface="Arial"/>
              <a:buNone/>
              <a:defRPr sz="2000"/>
            </a:lvl7pPr>
            <a:lvl8pPr lvl="7" indent="0" rtl="0">
              <a:spcBef>
                <a:spcPts val="0"/>
              </a:spcBef>
              <a:buFont typeface="Arial"/>
              <a:buNone/>
              <a:defRPr sz="2000"/>
            </a:lvl8pPr>
            <a:lvl9pPr lvl="8" indent="0" rtl="0">
              <a:spcBef>
                <a:spcPts val="0"/>
              </a:spcBef>
              <a:buFont typeface="Arial"/>
              <a:buNone/>
              <a:defRPr sz="2000"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2562421" y="5052142"/>
            <a:ext cx="10972800" cy="560533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5464"/>
              </a:buClr>
              <a:buFont typeface="Arial"/>
              <a:buNone/>
              <a:defRPr sz="2700" b="0" i="0" u="none" strike="noStrike" cap="none">
                <a:solidFill>
                  <a:srgbClr val="435464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609461" marR="0" lvl="1" indent="-22576" algn="l" rtl="0">
              <a:lnSpc>
                <a:spcPct val="100000"/>
              </a:lnSpc>
              <a:spcBef>
                <a:spcPts val="889"/>
              </a:spcBef>
              <a:spcAft>
                <a:spcPts val="0"/>
              </a:spcAft>
              <a:buClr>
                <a:srgbClr val="888888"/>
              </a:buClr>
              <a:buFont typeface="Merriweather Sans"/>
              <a:buNone/>
              <a:defRPr sz="27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218921" marR="0" lvl="2" indent="-22576" algn="l" rtl="0">
              <a:lnSpc>
                <a:spcPct val="100000"/>
              </a:lnSpc>
              <a:spcBef>
                <a:spcPts val="889"/>
              </a:spcBef>
              <a:spcAft>
                <a:spcPts val="0"/>
              </a:spcAft>
              <a:buClr>
                <a:srgbClr val="888888"/>
              </a:buClr>
              <a:buFont typeface="Merriweather Sans"/>
              <a:buNone/>
              <a:defRPr sz="23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382" marR="0" lvl="3" indent="0" algn="l" rtl="0">
              <a:lnSpc>
                <a:spcPct val="100000"/>
              </a:lnSpc>
              <a:spcBef>
                <a:spcPts val="889"/>
              </a:spcBef>
              <a:spcAft>
                <a:spcPts val="0"/>
              </a:spcAft>
              <a:buClr>
                <a:srgbClr val="888888"/>
              </a:buClr>
              <a:buFont typeface="Merriweather Sans"/>
              <a:buNone/>
              <a:defRPr sz="21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437842" marR="0" lvl="4" indent="0" algn="l" rtl="0">
              <a:lnSpc>
                <a:spcPct val="100000"/>
              </a:lnSpc>
              <a:spcBef>
                <a:spcPts val="889"/>
              </a:spcBef>
              <a:spcAft>
                <a:spcPts val="0"/>
              </a:spcAft>
              <a:buClr>
                <a:srgbClr val="888888"/>
              </a:buClr>
              <a:buFont typeface="Merriweather Sans"/>
              <a:buNone/>
              <a:defRPr sz="21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3047303" marR="0" lvl="5" indent="-2257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6763" marR="0" lvl="6" indent="-2257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6224" marR="0" lvl="7" indent="-2257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5685" marR="0" lvl="8" indent="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7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310" y="471339"/>
            <a:ext cx="2933333" cy="2900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25359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ullets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677336" y="609596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aleway"/>
              <a:buNone/>
              <a:defRPr sz="53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600"/>
            </a:lvl2pPr>
            <a:lvl3pPr lvl="2" indent="0" rtl="0">
              <a:spcBef>
                <a:spcPts val="0"/>
              </a:spcBef>
              <a:buFont typeface="Arial"/>
              <a:buNone/>
              <a:defRPr sz="2600"/>
            </a:lvl3pPr>
            <a:lvl4pPr lvl="3" indent="0" rtl="0">
              <a:spcBef>
                <a:spcPts val="0"/>
              </a:spcBef>
              <a:buFont typeface="Arial"/>
              <a:buNone/>
              <a:defRPr sz="2600"/>
            </a:lvl4pPr>
            <a:lvl5pPr lvl="4" indent="0" rtl="0">
              <a:spcBef>
                <a:spcPts val="0"/>
              </a:spcBef>
              <a:buFont typeface="Arial"/>
              <a:buNone/>
              <a:defRPr sz="2600"/>
            </a:lvl5pPr>
            <a:lvl6pPr lvl="5" indent="0" rtl="0">
              <a:spcBef>
                <a:spcPts val="0"/>
              </a:spcBef>
              <a:buFont typeface="Arial"/>
              <a:buNone/>
              <a:defRPr sz="2600"/>
            </a:lvl6pPr>
            <a:lvl7pPr lvl="6" indent="0" rtl="0">
              <a:spcBef>
                <a:spcPts val="0"/>
              </a:spcBef>
              <a:buFont typeface="Arial"/>
              <a:buNone/>
              <a:defRPr sz="2600"/>
            </a:lvl7pPr>
            <a:lvl8pPr lvl="7" indent="0" rtl="0">
              <a:spcBef>
                <a:spcPts val="0"/>
              </a:spcBef>
              <a:buFont typeface="Arial"/>
              <a:buNone/>
              <a:defRPr sz="2600"/>
            </a:lvl8pPr>
            <a:lvl9pPr lvl="8" indent="0" rtl="0">
              <a:spcBef>
                <a:spcPts val="0"/>
              </a:spcBef>
              <a:buFont typeface="Arial"/>
              <a:buNone/>
              <a:defRPr sz="2600"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77336" y="1969022"/>
            <a:ext cx="14901333" cy="3925867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6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27" marR="0" lvl="2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453" marR="0" lvl="3" indent="-45145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2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179" marR="0" lvl="4" indent="-45145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2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0749" marR="0" lvl="5" indent="2257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0209" marR="0" lvl="6" indent="2257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59670" marR="0" lvl="7" indent="2257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69131" marR="0" lvl="8" indent="2257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Shape 90"/>
          <p:cNvSpPr/>
          <p:nvPr/>
        </p:nvSpPr>
        <p:spPr>
          <a:xfrm>
            <a:off x="0" y="6364222"/>
            <a:ext cx="16256000" cy="27797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597465" tIns="2270413" rIns="121883" bIns="60922" anchor="t" anchorCtr="0">
            <a:noAutofit/>
          </a:bodyPr>
          <a:lstStyle/>
          <a:p>
            <a:pPr defTabSz="91423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aleway"/>
              <a:buNone/>
            </a:pPr>
            <a:endParaRPr sz="1800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05556" y="141777"/>
            <a:ext cx="542400" cy="536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05328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677333" y="3234446"/>
            <a:ext cx="12207467" cy="1337600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Raleway"/>
              <a:buNone/>
              <a:defRPr sz="59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600"/>
            </a:lvl2pPr>
            <a:lvl3pPr lvl="2" indent="0" rtl="0">
              <a:spcBef>
                <a:spcPts val="0"/>
              </a:spcBef>
              <a:buFont typeface="Arial"/>
              <a:buNone/>
              <a:defRPr sz="2600"/>
            </a:lvl3pPr>
            <a:lvl4pPr lvl="3" indent="0" rtl="0">
              <a:spcBef>
                <a:spcPts val="0"/>
              </a:spcBef>
              <a:buFont typeface="Arial"/>
              <a:buNone/>
              <a:defRPr sz="2600"/>
            </a:lvl4pPr>
            <a:lvl5pPr lvl="4" indent="0" rtl="0">
              <a:spcBef>
                <a:spcPts val="0"/>
              </a:spcBef>
              <a:buFont typeface="Arial"/>
              <a:buNone/>
              <a:defRPr sz="2600"/>
            </a:lvl5pPr>
            <a:lvl6pPr lvl="5" indent="0" rtl="0">
              <a:spcBef>
                <a:spcPts val="0"/>
              </a:spcBef>
              <a:buFont typeface="Arial"/>
              <a:buNone/>
              <a:defRPr sz="2600"/>
            </a:lvl6pPr>
            <a:lvl7pPr lvl="6" indent="0" rtl="0">
              <a:spcBef>
                <a:spcPts val="0"/>
              </a:spcBef>
              <a:buFont typeface="Arial"/>
              <a:buNone/>
              <a:defRPr sz="2600"/>
            </a:lvl7pPr>
            <a:lvl8pPr lvl="7" indent="0" rtl="0">
              <a:spcBef>
                <a:spcPts val="0"/>
              </a:spcBef>
              <a:buFont typeface="Arial"/>
              <a:buNone/>
              <a:defRPr sz="2600"/>
            </a:lvl8pPr>
            <a:lvl9pPr lvl="8" indent="0" rtl="0">
              <a:spcBef>
                <a:spcPts val="0"/>
              </a:spcBef>
              <a:buFont typeface="Arial"/>
              <a:buNone/>
              <a:defRPr sz="2600"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677333" y="4572001"/>
            <a:ext cx="12207467" cy="615467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89"/>
              </a:spcAft>
              <a:buClr>
                <a:srgbClr val="3E4346"/>
              </a:buClr>
              <a:buFont typeface="Arial"/>
              <a:buNone/>
              <a:defRPr sz="2700" b="0" i="0" u="none" strike="noStrike" cap="none">
                <a:solidFill>
                  <a:srgbClr val="3E434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609461" marR="0" lvl="1" indent="-22576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rgbClr val="909192"/>
              </a:buClr>
              <a:buFont typeface="Arial"/>
              <a:buNone/>
              <a:defRPr sz="26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218921" marR="0" lvl="2" indent="-22576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382" marR="0" lvl="3" indent="-22576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0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437842" marR="0" lvl="4" indent="-22576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0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047303" marR="0" lvl="5" indent="-2257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909192"/>
              </a:buClr>
              <a:buFont typeface="Arial"/>
              <a:buNone/>
              <a:defRPr sz="27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656763" marR="0" lvl="6" indent="-2257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909192"/>
              </a:buClr>
              <a:buFont typeface="Arial"/>
              <a:buNone/>
              <a:defRPr sz="27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266224" marR="0" lvl="7" indent="-2257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909192"/>
              </a:buClr>
              <a:buFont typeface="Arial"/>
              <a:buNone/>
              <a:defRPr sz="27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875685" marR="0" lvl="8" indent="-22576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909192"/>
              </a:buClr>
              <a:buFont typeface="Arial"/>
              <a:buNone/>
              <a:defRPr sz="27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677333" y="6176334"/>
            <a:ext cx="12207467" cy="541867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rgbClr val="3E4346"/>
              </a:buClr>
              <a:buFont typeface="Arial"/>
              <a:buNone/>
              <a:defRPr sz="2100" b="0" i="0" u="none" strike="noStrike" cap="none">
                <a:solidFill>
                  <a:srgbClr val="3E434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316015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100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609461" marR="0" lvl="2" indent="-22576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00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835186" marR="0" lvl="3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00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1060914" marR="0" lvl="4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00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0749" marR="0" lvl="5" indent="2257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0209" marR="0" lvl="6" indent="2257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59670" marR="0" lvl="7" indent="2257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69131" marR="0" lvl="8" indent="2257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9822" y="6055909"/>
            <a:ext cx="2529067" cy="247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63687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ullets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677336" y="609596"/>
            <a:ext cx="9243733" cy="738667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aleway"/>
              <a:buNone/>
              <a:defRPr sz="53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600"/>
            </a:lvl2pPr>
            <a:lvl3pPr lvl="2" indent="0" rtl="0">
              <a:spcBef>
                <a:spcPts val="0"/>
              </a:spcBef>
              <a:buFont typeface="Arial"/>
              <a:buNone/>
              <a:defRPr sz="2600"/>
            </a:lvl3pPr>
            <a:lvl4pPr lvl="3" indent="0" rtl="0">
              <a:spcBef>
                <a:spcPts val="0"/>
              </a:spcBef>
              <a:buFont typeface="Arial"/>
              <a:buNone/>
              <a:defRPr sz="2600"/>
            </a:lvl4pPr>
            <a:lvl5pPr lvl="4" indent="0" rtl="0">
              <a:spcBef>
                <a:spcPts val="0"/>
              </a:spcBef>
              <a:buFont typeface="Arial"/>
              <a:buNone/>
              <a:defRPr sz="2600"/>
            </a:lvl5pPr>
            <a:lvl6pPr lvl="5" indent="0" rtl="0">
              <a:spcBef>
                <a:spcPts val="0"/>
              </a:spcBef>
              <a:buFont typeface="Arial"/>
              <a:buNone/>
              <a:defRPr sz="2600"/>
            </a:lvl6pPr>
            <a:lvl7pPr lvl="6" indent="0" rtl="0">
              <a:spcBef>
                <a:spcPts val="0"/>
              </a:spcBef>
              <a:buFont typeface="Arial"/>
              <a:buNone/>
              <a:defRPr sz="2600"/>
            </a:lvl7pPr>
            <a:lvl8pPr lvl="7" indent="0" rtl="0">
              <a:spcBef>
                <a:spcPts val="0"/>
              </a:spcBef>
              <a:buFont typeface="Arial"/>
              <a:buNone/>
              <a:defRPr sz="2600"/>
            </a:lvl8pPr>
            <a:lvl9pPr lvl="8" indent="0" rtl="0">
              <a:spcBef>
                <a:spcPts val="0"/>
              </a:spcBef>
              <a:buFont typeface="Arial"/>
              <a:buNone/>
              <a:defRPr sz="26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77336" y="2438400"/>
            <a:ext cx="9243733" cy="5346133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6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27" marR="0" lvl="2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453" marR="0" lvl="3" indent="-45145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2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179" marR="0" lvl="4" indent="-45145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2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0749" marR="0" lvl="5" indent="2257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0209" marR="0" lvl="6" indent="2257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59670" marR="0" lvl="7" indent="2257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69131" marR="0" lvl="8" indent="2257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9920853" y="649"/>
            <a:ext cx="6334932" cy="9142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597465" tIns="2270413" rIns="121883" bIns="60922" anchor="t" anchorCtr="0">
            <a:noAutofit/>
          </a:bodyPr>
          <a:lstStyle/>
          <a:p>
            <a:pPr defTabSz="91423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aleway"/>
              <a:buNone/>
            </a:pPr>
            <a:endParaRPr sz="1800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872295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315963"/>
            <a:ext cx="14423692" cy="5580480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0"/>
            <a:ext cx="14422528" cy="729786"/>
          </a:xfrm>
          <a:solidFill>
            <a:schemeClr val="tx2"/>
          </a:solidFill>
        </p:spPr>
        <p:txBody>
          <a:bodyPr lIns="91425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$</a:t>
            </a:r>
            <a:r>
              <a:rPr lang="en-US" dirty="0" smtClean="0"/>
              <a:t> </a:t>
            </a:r>
            <a:r>
              <a:rPr lang="en-US" dirty="0"/>
              <a:t>command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4" y="3228516"/>
            <a:ext cx="14420850" cy="557212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3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51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anding"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321"/>
          <a:stretch/>
        </p:blipFill>
        <p:spPr>
          <a:xfrm>
            <a:off x="5588000" y="1807202"/>
            <a:ext cx="5080000" cy="50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1316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vider Slide">
    <p:bg>
      <p:bgPr>
        <a:solidFill>
          <a:schemeClr val="accent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677333" y="3234448"/>
            <a:ext cx="10972800" cy="1337600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Raleway"/>
              <a:buNone/>
              <a:defRPr sz="59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600"/>
            </a:lvl2pPr>
            <a:lvl3pPr lvl="2" indent="0" rtl="0">
              <a:spcBef>
                <a:spcPts val="0"/>
              </a:spcBef>
              <a:buNone/>
              <a:defRPr sz="2600"/>
            </a:lvl3pPr>
            <a:lvl4pPr lvl="3" indent="0" rtl="0">
              <a:spcBef>
                <a:spcPts val="0"/>
              </a:spcBef>
              <a:buNone/>
              <a:defRPr sz="2600"/>
            </a:lvl4pPr>
            <a:lvl5pPr lvl="4" indent="0" rtl="0">
              <a:spcBef>
                <a:spcPts val="0"/>
              </a:spcBef>
              <a:buNone/>
              <a:defRPr sz="2600"/>
            </a:lvl5pPr>
            <a:lvl6pPr lvl="5" indent="0" rtl="0">
              <a:spcBef>
                <a:spcPts val="0"/>
              </a:spcBef>
              <a:buNone/>
              <a:defRPr sz="2600"/>
            </a:lvl6pPr>
            <a:lvl7pPr lvl="6" indent="0" rtl="0">
              <a:spcBef>
                <a:spcPts val="0"/>
              </a:spcBef>
              <a:buNone/>
              <a:defRPr sz="2600"/>
            </a:lvl7pPr>
            <a:lvl8pPr lvl="7" indent="0" rtl="0">
              <a:spcBef>
                <a:spcPts val="0"/>
              </a:spcBef>
              <a:buNone/>
              <a:defRPr sz="2600"/>
            </a:lvl8pPr>
            <a:lvl9pPr lvl="8" indent="0" rtl="0">
              <a:spcBef>
                <a:spcPts val="0"/>
              </a:spcBef>
              <a:buNone/>
              <a:defRPr sz="26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677333" y="5437631"/>
            <a:ext cx="10972800" cy="615467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89"/>
              </a:spcAft>
              <a:buClr>
                <a:schemeClr val="lt2"/>
              </a:buClr>
              <a:buFont typeface="Arial"/>
              <a:buNone/>
              <a:defRPr sz="27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609461" marR="0" lvl="1" indent="-22576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rgbClr val="909192"/>
              </a:buClr>
              <a:buFont typeface="Arial"/>
              <a:buNone/>
              <a:defRPr sz="26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218921" marR="0" lvl="2" indent="-22576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382" marR="0" lvl="3" indent="-22576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0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437842" marR="0" lvl="4" indent="-22576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0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047303" marR="0" lvl="5" indent="-22576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7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656763" marR="0" lvl="6" indent="-22576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7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266224" marR="0" lvl="7" indent="-22576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7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875685" marR="0" lvl="8" indent="-22576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7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63603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ullets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77336" y="609599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Raleway"/>
              <a:buNone/>
              <a:defRPr sz="53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600"/>
            </a:lvl2pPr>
            <a:lvl3pPr lvl="2" indent="0" rtl="0">
              <a:spcBef>
                <a:spcPts val="0"/>
              </a:spcBef>
              <a:buNone/>
              <a:defRPr sz="2600"/>
            </a:lvl3pPr>
            <a:lvl4pPr lvl="3" indent="0" rtl="0">
              <a:spcBef>
                <a:spcPts val="0"/>
              </a:spcBef>
              <a:buNone/>
              <a:defRPr sz="2600"/>
            </a:lvl4pPr>
            <a:lvl5pPr lvl="4" indent="0" rtl="0">
              <a:spcBef>
                <a:spcPts val="0"/>
              </a:spcBef>
              <a:buNone/>
              <a:defRPr sz="2600"/>
            </a:lvl5pPr>
            <a:lvl6pPr lvl="5" indent="0" rtl="0">
              <a:spcBef>
                <a:spcPts val="0"/>
              </a:spcBef>
              <a:buNone/>
              <a:defRPr sz="2600"/>
            </a:lvl6pPr>
            <a:lvl7pPr lvl="6" indent="0" rtl="0">
              <a:spcBef>
                <a:spcPts val="0"/>
              </a:spcBef>
              <a:buNone/>
              <a:defRPr sz="2600"/>
            </a:lvl7pPr>
            <a:lvl8pPr lvl="7" indent="0" rtl="0">
              <a:spcBef>
                <a:spcPts val="0"/>
              </a:spcBef>
              <a:buNone/>
              <a:defRPr sz="2600"/>
            </a:lvl8pPr>
            <a:lvl9pPr lvl="8" indent="0" rtl="0">
              <a:spcBef>
                <a:spcPts val="0"/>
              </a:spcBef>
              <a:buNone/>
              <a:defRPr sz="2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677336" y="1969022"/>
            <a:ext cx="14901333" cy="3925867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6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27" marR="0" lvl="2" indent="-112862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453" marR="0" lvl="3" indent="-135436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2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179" marR="0" lvl="4" indent="-135436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2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0749" marR="0" lvl="5" indent="-13543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0209" marR="0" lvl="6" indent="-13543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59670" marR="0" lvl="7" indent="-13543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69131" marR="0" lvl="8" indent="-13543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6364222"/>
            <a:ext cx="16256000" cy="27797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597465" tIns="2270413" rIns="121883" bIns="60922" anchor="t" anchorCtr="0">
            <a:noAutofit/>
          </a:bodyPr>
          <a:lstStyle/>
          <a:p>
            <a:pPr defTabSz="91427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aleway"/>
              <a:buNone/>
            </a:pPr>
            <a:endParaRPr sz="1800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" name="Shape 25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05556" y="141779"/>
            <a:ext cx="542400" cy="536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86309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chemeClr val="l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ctrTitle"/>
          </p:nvPr>
        </p:nvSpPr>
        <p:spPr>
          <a:xfrm>
            <a:off x="677333" y="3234448"/>
            <a:ext cx="12207467" cy="1337600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Raleway"/>
              <a:buNone/>
              <a:defRPr sz="59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600"/>
            </a:lvl2pPr>
            <a:lvl3pPr lvl="2" indent="0" rtl="0">
              <a:spcBef>
                <a:spcPts val="0"/>
              </a:spcBef>
              <a:buNone/>
              <a:defRPr sz="2600"/>
            </a:lvl3pPr>
            <a:lvl4pPr lvl="3" indent="0" rtl="0">
              <a:spcBef>
                <a:spcPts val="0"/>
              </a:spcBef>
              <a:buNone/>
              <a:defRPr sz="2600"/>
            </a:lvl4pPr>
            <a:lvl5pPr lvl="4" indent="0" rtl="0">
              <a:spcBef>
                <a:spcPts val="0"/>
              </a:spcBef>
              <a:buNone/>
              <a:defRPr sz="2600"/>
            </a:lvl5pPr>
            <a:lvl6pPr lvl="5" indent="0" rtl="0">
              <a:spcBef>
                <a:spcPts val="0"/>
              </a:spcBef>
              <a:buNone/>
              <a:defRPr sz="2600"/>
            </a:lvl6pPr>
            <a:lvl7pPr lvl="6" indent="0" rtl="0">
              <a:spcBef>
                <a:spcPts val="0"/>
              </a:spcBef>
              <a:buNone/>
              <a:defRPr sz="2600"/>
            </a:lvl7pPr>
            <a:lvl8pPr lvl="7" indent="0" rtl="0">
              <a:spcBef>
                <a:spcPts val="0"/>
              </a:spcBef>
              <a:buNone/>
              <a:defRPr sz="2600"/>
            </a:lvl8pPr>
            <a:lvl9pPr lvl="8" indent="0" rtl="0">
              <a:spcBef>
                <a:spcPts val="0"/>
              </a:spcBef>
              <a:buNone/>
              <a:defRPr sz="26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ubTitle" idx="1"/>
          </p:nvPr>
        </p:nvSpPr>
        <p:spPr>
          <a:xfrm>
            <a:off x="677333" y="4572001"/>
            <a:ext cx="12207467" cy="615467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89"/>
              </a:spcAft>
              <a:buClr>
                <a:srgbClr val="3E4346"/>
              </a:buClr>
              <a:buFont typeface="Arial"/>
              <a:buNone/>
              <a:defRPr sz="2700" b="0" i="0" u="none" strike="noStrike" cap="none">
                <a:solidFill>
                  <a:srgbClr val="3E434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609461" marR="0" lvl="1" indent="-22576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rgbClr val="909192"/>
              </a:buClr>
              <a:buFont typeface="Arial"/>
              <a:buNone/>
              <a:defRPr sz="26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218921" marR="0" lvl="2" indent="-22576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382" marR="0" lvl="3" indent="-22576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0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437842" marR="0" lvl="4" indent="-22576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0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047303" marR="0" lvl="5" indent="-22576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7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656763" marR="0" lvl="6" indent="-22576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7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266224" marR="0" lvl="7" indent="-22576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7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875685" marR="0" lvl="8" indent="-22576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7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677333" y="6176334"/>
            <a:ext cx="12207467" cy="541867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rgbClr val="3E4346"/>
              </a:buClr>
              <a:buFont typeface="Arial"/>
              <a:buNone/>
              <a:defRPr sz="2100" b="0" i="0" u="none" strike="noStrike" cap="none">
                <a:solidFill>
                  <a:srgbClr val="3E434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316015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100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609461" marR="0" lvl="2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00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835186" marR="0" lvl="3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00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1060914" marR="0" lvl="4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00" b="1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0749" marR="0" lvl="5" indent="-13543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0209" marR="0" lvl="6" indent="-13543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59670" marR="0" lvl="7" indent="-13543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69131" marR="0" lvl="8" indent="-13543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34" name="Shape 34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49824" y="6055909"/>
            <a:ext cx="2529067" cy="247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3178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Slide">
    <p:bg>
      <p:bgPr>
        <a:solidFill>
          <a:schemeClr val="accen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677333" y="3234448"/>
            <a:ext cx="10972800" cy="1337600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Font typeface="Raleway"/>
              <a:buNone/>
              <a:defRPr sz="59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600"/>
            </a:lvl2pPr>
            <a:lvl3pPr lvl="2" indent="0" rtl="0">
              <a:spcBef>
                <a:spcPts val="0"/>
              </a:spcBef>
              <a:buNone/>
              <a:defRPr sz="2600"/>
            </a:lvl3pPr>
            <a:lvl4pPr lvl="3" indent="0" rtl="0">
              <a:spcBef>
                <a:spcPts val="0"/>
              </a:spcBef>
              <a:buNone/>
              <a:defRPr sz="2600"/>
            </a:lvl4pPr>
            <a:lvl5pPr lvl="4" indent="0" rtl="0">
              <a:spcBef>
                <a:spcPts val="0"/>
              </a:spcBef>
              <a:buNone/>
              <a:defRPr sz="2600"/>
            </a:lvl5pPr>
            <a:lvl6pPr lvl="5" indent="0" rtl="0">
              <a:spcBef>
                <a:spcPts val="0"/>
              </a:spcBef>
              <a:buNone/>
              <a:defRPr sz="2600"/>
            </a:lvl6pPr>
            <a:lvl7pPr lvl="6" indent="0" rtl="0">
              <a:spcBef>
                <a:spcPts val="0"/>
              </a:spcBef>
              <a:buNone/>
              <a:defRPr sz="2600"/>
            </a:lvl7pPr>
            <a:lvl8pPr lvl="7" indent="0" rtl="0">
              <a:spcBef>
                <a:spcPts val="0"/>
              </a:spcBef>
              <a:buNone/>
              <a:defRPr sz="2600"/>
            </a:lvl8pPr>
            <a:lvl9pPr lvl="8" indent="0" rtl="0">
              <a:spcBef>
                <a:spcPts val="0"/>
              </a:spcBef>
              <a:buNone/>
              <a:defRPr sz="26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677333" y="5437631"/>
            <a:ext cx="10972800" cy="615467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889"/>
              </a:spcAft>
              <a:buClr>
                <a:schemeClr val="lt2"/>
              </a:buClr>
              <a:buFont typeface="Arial"/>
              <a:buNone/>
              <a:defRPr sz="2700" b="0" i="0" u="none" strike="noStrike" cap="non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609461" marR="0" lvl="1" indent="-22576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rgbClr val="909192"/>
              </a:buClr>
              <a:buFont typeface="Arial"/>
              <a:buNone/>
              <a:defRPr sz="26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218921" marR="0" lvl="2" indent="-22576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1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382" marR="0" lvl="3" indent="-22576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0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437842" marR="0" lvl="4" indent="-22576" algn="ctr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Noto Sans Symbols"/>
              <a:buNone/>
              <a:defRPr sz="20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047303" marR="0" lvl="5" indent="-22576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7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656763" marR="0" lvl="6" indent="-22576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7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266224" marR="0" lvl="7" indent="-22576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7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875685" marR="0" lvl="8" indent="-22576" algn="ctr" rtl="0">
              <a:spcBef>
                <a:spcPts val="533"/>
              </a:spcBef>
              <a:buClr>
                <a:srgbClr val="909192"/>
              </a:buClr>
              <a:buFont typeface="Arial"/>
              <a:buNone/>
              <a:defRPr sz="2700" b="0" i="0" u="none" strike="noStrike" cap="none">
                <a:solidFill>
                  <a:srgbClr val="90919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00174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anding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321"/>
          <a:stretch/>
        </p:blipFill>
        <p:spPr>
          <a:xfrm>
            <a:off x="5588000" y="1807202"/>
            <a:ext cx="5080000" cy="50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06577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77336" y="609602"/>
            <a:ext cx="14901333" cy="676800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435464"/>
              </a:buClr>
              <a:buNone/>
              <a:defRPr b="0" i="0" u="none" strike="noStrike" cap="none">
                <a:solidFill>
                  <a:srgbClr val="435464"/>
                </a:solidFill>
              </a:defRPr>
            </a:lvl1pPr>
            <a:lvl2pPr lvl="1" indent="0" rtl="0">
              <a:spcBef>
                <a:spcPts val="0"/>
              </a:spcBef>
              <a:buSzPct val="100000"/>
              <a:buFont typeface="Raleway"/>
              <a:buNone/>
              <a:defRPr sz="5300"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SzPct val="100000"/>
              <a:buFont typeface="Raleway"/>
              <a:buNone/>
              <a:defRPr sz="5300"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SzPct val="100000"/>
              <a:buFont typeface="Raleway"/>
              <a:buNone/>
              <a:defRPr sz="5300"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SzPct val="100000"/>
              <a:buFont typeface="Raleway"/>
              <a:buNone/>
              <a:defRPr sz="5300"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SzPct val="100000"/>
              <a:buFont typeface="Raleway"/>
              <a:buNone/>
              <a:defRPr sz="5300"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SzPct val="100000"/>
              <a:buFont typeface="Raleway"/>
              <a:buNone/>
              <a:defRPr sz="5300"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SzPct val="100000"/>
              <a:buFont typeface="Raleway"/>
              <a:buNone/>
              <a:defRPr sz="5300"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SzPct val="100000"/>
              <a:buFont typeface="Raleway"/>
              <a:buNone/>
              <a:defRPr sz="53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29777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ogo Midd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 descr="plain transparent 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9319" y="1753223"/>
            <a:ext cx="5563733" cy="550186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/>
          <p:nvPr/>
        </p:nvSpPr>
        <p:spPr>
          <a:xfrm>
            <a:off x="15138879" y="8031215"/>
            <a:ext cx="906133" cy="870933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lIns="101577" tIns="50791" rIns="101577" bIns="50791" anchor="ctr" anchorCtr="0">
            <a:noAutofit/>
          </a:bodyPr>
          <a:lstStyle/>
          <a:p>
            <a:pPr algn="ctr" defTabSz="914273" fontAlgn="auto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sz="2700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37785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3" y="4187115"/>
            <a:ext cx="10972800" cy="512898"/>
          </a:xfrm>
        </p:spPr>
        <p:txBody>
          <a:bodyPr lIns="91425" tIns="91425" rIns="91425" bIns="91425">
            <a:spAutoFit/>
          </a:bodyPr>
          <a:lstStyle>
            <a:lvl1pPr marL="0" indent="0">
              <a:buNone/>
              <a:defRPr sz="21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8968" indent="0">
              <a:buNone/>
              <a:defRPr sz="2100" b="1"/>
            </a:lvl2pPr>
            <a:lvl3pPr marL="609473" indent="0">
              <a:buNone/>
              <a:defRPr sz="2100" b="1"/>
            </a:lvl3pPr>
            <a:lvl4pPr marL="840139" indent="0">
              <a:buNone/>
              <a:defRPr sz="2100" b="1"/>
            </a:lvl4pPr>
            <a:lvl5pPr marL="1068693" indent="0">
              <a:buNone/>
              <a:defRPr sz="21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22058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gradFill rotWithShape="0"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1" y="1856199"/>
            <a:ext cx="14898624" cy="5345954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374195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5" y="1348278"/>
            <a:ext cx="14934856" cy="3410818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Wingdings" charset="0"/>
              <a:buNone/>
              <a:tabLst/>
              <a:defRPr sz="28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20" y="4999861"/>
            <a:ext cx="14934889" cy="288077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20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10277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315963"/>
            <a:ext cx="14423692" cy="5580480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0"/>
            <a:ext cx="14422528" cy="729786"/>
          </a:xfrm>
          <a:solidFill>
            <a:schemeClr val="tx2"/>
          </a:solidFill>
        </p:spPr>
        <p:txBody>
          <a:bodyPr lIns="91425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$</a:t>
            </a:r>
            <a:r>
              <a:rPr lang="en-US" dirty="0" smtClean="0"/>
              <a:t> </a:t>
            </a:r>
            <a:r>
              <a:rPr lang="en-US" dirty="0"/>
              <a:t>command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4" y="3228516"/>
            <a:ext cx="14420850" cy="557212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3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3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5" y="1348278"/>
            <a:ext cx="14934856" cy="3410818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Wingdings" charset="0"/>
              <a:buNone/>
              <a:tabLst/>
              <a:defRPr sz="28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20" y="4999861"/>
            <a:ext cx="14934889" cy="288077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20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07064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315963"/>
            <a:ext cx="14423692" cy="5580480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0"/>
            <a:ext cx="14422528" cy="729786"/>
          </a:xfrm>
          <a:solidFill>
            <a:schemeClr val="accent4">
              <a:lumMod val="50000"/>
            </a:schemeClr>
          </a:solidFill>
        </p:spPr>
        <p:txBody>
          <a:bodyPr lIns="91425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&gt; command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4" y="3228516"/>
            <a:ext cx="14420850" cy="557212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3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7555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5" y="1348278"/>
            <a:ext cx="14934856" cy="3410818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20" y="4999861"/>
            <a:ext cx="14934889" cy="288077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20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7807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251" y="1336678"/>
            <a:ext cx="412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113754"/>
            <a:ext cx="14423692" cy="5951611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8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25" bIns="91425" anchor="ctr" anchorCtr="0">
            <a:noAutofit/>
          </a:bodyPr>
          <a:lstStyle>
            <a:lvl1pPr marL="0" indent="0">
              <a:buNone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filepath</a:t>
            </a:r>
            <a:r>
              <a:rPr lang="en-US" dirty="0"/>
              <a:t>/</a:t>
            </a:r>
            <a:r>
              <a:rPr lang="en-US" dirty="0" err="1"/>
              <a:t>file.rb</a:t>
            </a:r>
            <a:endParaRPr lang="en-US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10"/>
            <a:ext cx="14404274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3" y="4206990"/>
            <a:ext cx="14404274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608089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8"/>
            <a:ext cx="14934884" cy="6694699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Consolas"/>
                <a:cs typeface="Consolas"/>
              </a:defRPr>
            </a:lvl1pPr>
          </a:lstStyle>
          <a:p>
            <a:pPr lvl="0"/>
            <a:r>
              <a:rPr lang="en-US" dirty="0"/>
              <a:t>source code without a file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40" y="2775895"/>
            <a:ext cx="14925911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8" y="3444570"/>
            <a:ext cx="14925911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044570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7" y="1348277"/>
            <a:ext cx="7310937" cy="6678418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9" cy="6678418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20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9" y="2775895"/>
            <a:ext cx="7281333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70"/>
            <a:ext cx="7284320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317515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5" y="1348278"/>
            <a:ext cx="14934856" cy="3410818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20" y="4999866"/>
            <a:ext cx="14934889" cy="3010556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7" y="2775895"/>
            <a:ext cx="14925909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70"/>
            <a:ext cx="14925909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55383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" y="0"/>
            <a:ext cx="8089900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892" tIns="60946" rIns="121892" bIns="60946" anchor="ctr"/>
          <a:lstStyle/>
          <a:p>
            <a:pPr algn="ctr" defTabSz="121854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white">
          <a:xfrm>
            <a:off x="5602288" y="554037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121898" rIns="121898" bIns="121898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>
              <a:solidFill>
                <a:srgbClr val="3E4346"/>
              </a:solidFill>
            </a:endParaRP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white">
          <a:xfrm>
            <a:off x="8610601" y="530226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121898" rIns="121898" bIns="121898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>
              <a:solidFill>
                <a:srgbClr val="3E4346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17538" y="1171576"/>
            <a:ext cx="7312026" cy="952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235951" y="1179516"/>
            <a:ext cx="730885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6" y="1358868"/>
            <a:ext cx="7310969" cy="6667828"/>
          </a:xfrm>
        </p:spPr>
        <p:txBody>
          <a:bodyPr lIns="91425" tIns="91425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8"/>
            <a:ext cx="7310969" cy="6662137"/>
          </a:xfrm>
        </p:spPr>
        <p:txBody>
          <a:bodyPr lIns="91425" tIns="91425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1" y="268018"/>
            <a:ext cx="7376583" cy="836084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9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3" y="259547"/>
            <a:ext cx="7376583" cy="836084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9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07014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9" descr="C:\Users\sdelfante\Desktop\pic-chef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3882" y="1806576"/>
            <a:ext cx="5048251" cy="4962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681894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315963"/>
            <a:ext cx="14423692" cy="5580480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0"/>
            <a:ext cx="14422528" cy="729786"/>
          </a:xfrm>
          <a:solidFill>
            <a:schemeClr val="accent4">
              <a:lumMod val="50000"/>
            </a:schemeClr>
          </a:solidFill>
        </p:spPr>
        <p:txBody>
          <a:bodyPr lIns="91425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&gt; command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4" y="3228516"/>
            <a:ext cx="14420850" cy="557212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3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1810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3" y="144392"/>
            <a:ext cx="1155428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9432" y="324733"/>
            <a:ext cx="2717147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Concept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76183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2007" y="11582403"/>
            <a:ext cx="321733" cy="65659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0"/>
            <a:fld id="{81D60167-4931-47E6-BA6A-407CBD079E47}" type="slidenum">
              <a:rPr lang="en-US" sz="2100" smtClean="0">
                <a:solidFill>
                  <a:srgbClr val="3E4346"/>
                </a:solidFill>
              </a:rPr>
              <a:pPr marL="33860"/>
              <a:t>‹#›</a:t>
            </a:fld>
            <a:endParaRPr lang="en-US" sz="2100" dirty="0">
              <a:solidFill>
                <a:srgbClr val="3E4346"/>
              </a:solidFill>
            </a:endParaRPr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2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0"/>
            <a:r>
              <a:rPr lang="en-US" sz="2100" dirty="0">
                <a:solidFill>
                  <a:srgbClr val="3E4346"/>
                </a:solidFill>
              </a:rPr>
              <a:t>1-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4" y="1856199"/>
            <a:ext cx="14898624" cy="5345954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813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 bwMode="white">
          <a:xfrm>
            <a:off x="136967" y="144392"/>
            <a:ext cx="1407645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DISCUSSION</a:t>
            </a:r>
          </a:p>
        </p:txBody>
      </p:sp>
      <p:pic>
        <p:nvPicPr>
          <p:cNvPr id="3" name="Picture 2" descr="conversation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70284" y="324733"/>
            <a:ext cx="2815436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5" y="2294626"/>
            <a:ext cx="12330114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5" y="3260727"/>
            <a:ext cx="12330114" cy="2544286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66364924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ullets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77336" y="609599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Raleway"/>
              <a:buNone/>
              <a:defRPr sz="53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600"/>
            </a:lvl2pPr>
            <a:lvl3pPr lvl="2" indent="0" rtl="0">
              <a:spcBef>
                <a:spcPts val="0"/>
              </a:spcBef>
              <a:buNone/>
              <a:defRPr sz="2600"/>
            </a:lvl3pPr>
            <a:lvl4pPr lvl="3" indent="0" rtl="0">
              <a:spcBef>
                <a:spcPts val="0"/>
              </a:spcBef>
              <a:buNone/>
              <a:defRPr sz="2600"/>
            </a:lvl4pPr>
            <a:lvl5pPr lvl="4" indent="0" rtl="0">
              <a:spcBef>
                <a:spcPts val="0"/>
              </a:spcBef>
              <a:buNone/>
              <a:defRPr sz="2600"/>
            </a:lvl5pPr>
            <a:lvl6pPr lvl="5" indent="0" rtl="0">
              <a:spcBef>
                <a:spcPts val="0"/>
              </a:spcBef>
              <a:buNone/>
              <a:defRPr sz="2600"/>
            </a:lvl6pPr>
            <a:lvl7pPr lvl="6" indent="0" rtl="0">
              <a:spcBef>
                <a:spcPts val="0"/>
              </a:spcBef>
              <a:buNone/>
              <a:defRPr sz="2600"/>
            </a:lvl7pPr>
            <a:lvl8pPr lvl="7" indent="0" rtl="0">
              <a:spcBef>
                <a:spcPts val="0"/>
              </a:spcBef>
              <a:buNone/>
              <a:defRPr sz="2600"/>
            </a:lvl8pPr>
            <a:lvl9pPr lvl="8" indent="0" rtl="0">
              <a:spcBef>
                <a:spcPts val="0"/>
              </a:spcBef>
              <a:buNone/>
              <a:defRPr sz="26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77336" y="1896533"/>
            <a:ext cx="14901333" cy="3925867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6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27" marR="0" lvl="2" indent="-112862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453" marR="0" lvl="3" indent="-135436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2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179" marR="0" lvl="4" indent="-135436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2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0749" marR="0" lvl="5" indent="-13543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0209" marR="0" lvl="6" indent="-13543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59670" marR="0" lvl="7" indent="-13543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69131" marR="0" lvl="8" indent="-13543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" name="Shape 45"/>
          <p:cNvSpPr/>
          <p:nvPr/>
        </p:nvSpPr>
        <p:spPr>
          <a:xfrm>
            <a:off x="0" y="6364222"/>
            <a:ext cx="16256000" cy="27797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597465" tIns="2270413" rIns="121883" bIns="60922" anchor="t" anchorCtr="0">
            <a:noAutofit/>
          </a:bodyPr>
          <a:lstStyle/>
          <a:p>
            <a:pPr defTabSz="914273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aleway"/>
              <a:buNone/>
            </a:pPr>
            <a:endParaRPr sz="1800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6" name="Shape 46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05556" y="141779"/>
            <a:ext cx="542400" cy="536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80228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28324"/>
            <a:ext cx="13979932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MOTIVATION</a:t>
            </a:r>
          </a:p>
        </p:txBody>
      </p:sp>
      <p:pic>
        <p:nvPicPr>
          <p:cNvPr id="2" name="Picture 1" descr="gif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7271" y="215276"/>
            <a:ext cx="2441470" cy="24079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80253" y="2304150"/>
            <a:ext cx="12310386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Motivation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2175" y="3283869"/>
            <a:ext cx="12315717" cy="4770050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30305201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2" y="149492"/>
            <a:ext cx="11781799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PROBLEM</a:t>
            </a:r>
          </a:p>
        </p:txBody>
      </p:sp>
      <p:pic>
        <p:nvPicPr>
          <p:cNvPr id="2" name="Picture 1" descr="spla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3660" y="94883"/>
            <a:ext cx="2648692" cy="26486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Problem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692415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white">
          <a:xfrm>
            <a:off x="136961" y="160074"/>
            <a:ext cx="1391770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REFERENCE</a:t>
            </a:r>
          </a:p>
        </p:txBody>
      </p:sp>
      <p:pic>
        <p:nvPicPr>
          <p:cNvPr id="2" name="Picture 1" descr="reference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83508" y="324733"/>
            <a:ext cx="2189001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Documentation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21506" y="7164208"/>
            <a:ext cx="8917577" cy="524133"/>
          </a:xfrm>
          <a:prstGeom prst="rect">
            <a:avLst/>
          </a:prstGeom>
        </p:spPr>
        <p:txBody>
          <a:bodyPr lIns="91425" tIns="45714" rIns="91425" bIns="45714" anchor="ctr"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http://</a:t>
            </a:r>
            <a:r>
              <a:rPr lang="en-US" dirty="0" err="1"/>
              <a:t>docs.chef.io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73183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3" y="144392"/>
            <a:ext cx="1155428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9432" y="324733"/>
            <a:ext cx="2717147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Concept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7378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 bwMode="white">
          <a:xfrm>
            <a:off x="136961" y="144392"/>
            <a:ext cx="126284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EXERCISE</a:t>
            </a:r>
          </a:p>
        </p:txBody>
      </p:sp>
      <p:pic>
        <p:nvPicPr>
          <p:cNvPr id="3" name="Picture 2" descr="chef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99010" y="324733"/>
            <a:ext cx="2157980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2132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Group Exercise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1671638" y="3260732"/>
            <a:ext cx="12319001" cy="1528233"/>
          </a:xfrm>
          <a:prstGeom prst="rect">
            <a:avLst/>
          </a:prstGeom>
        </p:spPr>
        <p:txBody>
          <a:bodyPr lIns="91425" tIns="45714" rIns="91425" bIns="45714" anchor="ctr">
            <a:normAutofit/>
          </a:bodyPr>
          <a:lstStyle>
            <a:lvl1pPr marL="121894" indent="0">
              <a:spcBef>
                <a:spcPts val="8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white">
          <a:xfrm>
            <a:off x="1671640" y="4917547"/>
            <a:ext cx="1177766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8" tIns="121898" rIns="121898" bIns="121898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 b="1" dirty="0">
                <a:solidFill>
                  <a:srgbClr val="3E4346"/>
                </a:solidFill>
              </a:rPr>
              <a:t>Objective: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671638" y="5650766"/>
            <a:ext cx="12319001" cy="2445486"/>
          </a:xfrm>
          <a:prstGeom prst="rect">
            <a:avLst/>
          </a:prstGeom>
        </p:spPr>
        <p:txBody>
          <a:bodyPr lIns="91425" tIns="45714" rIns="91425" bIns="45714"/>
          <a:lstStyle>
            <a:lvl1pPr marL="0" indent="0">
              <a:buFont typeface="Wingdings" charset="2"/>
              <a:buNone/>
              <a:defRPr sz="2600" baseline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72515461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2" y="144392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LAB</a:t>
            </a:r>
          </a:p>
        </p:txBody>
      </p:sp>
      <p:pic>
        <p:nvPicPr>
          <p:cNvPr id="2" name="Picture 1" descr="lab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4050" y="215276"/>
            <a:ext cx="2407900" cy="24079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5" y="2294626"/>
            <a:ext cx="12330114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Lab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60728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571395" indent="-571395" algn="l">
              <a:lnSpc>
                <a:spcPct val="100000"/>
              </a:lnSpc>
              <a:spcBef>
                <a:spcPts val="0"/>
              </a:spcBef>
              <a:buFont typeface="Wingdings" charset="2"/>
              <a:buChar char="q"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7762778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5" y="1348278"/>
            <a:ext cx="14934856" cy="3410818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20" y="4999861"/>
            <a:ext cx="14934889" cy="288077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20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61112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2" y="144392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COMMIT</a:t>
            </a:r>
          </a:p>
        </p:txBody>
      </p:sp>
      <p:pic>
        <p:nvPicPr>
          <p:cNvPr id="2" name="Picture 1" descr="commi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5975" y="-183230"/>
            <a:ext cx="2404062" cy="320491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5" y="2294626"/>
            <a:ext cx="12330114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Commit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5" y="3273288"/>
            <a:ext cx="12330114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$ cd repo</a:t>
            </a:r>
          </a:p>
          <a:p>
            <a:r>
              <a:rPr lang="en-US" dirty="0"/>
              <a:t>$ git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$ git add .</a:t>
            </a:r>
          </a:p>
          <a:p>
            <a:r>
              <a:rPr lang="en-US" dirty="0"/>
              <a:t>$ git commit -m "Work Complete"</a:t>
            </a:r>
          </a:p>
        </p:txBody>
      </p:sp>
    </p:spTree>
    <p:extLst>
      <p:ext uri="{BB962C8B-B14F-4D97-AF65-F5344CB8AC3E}">
        <p14:creationId xmlns:p14="http://schemas.microsoft.com/office/powerpoint/2010/main" val="161568858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 bwMode="white">
          <a:xfrm>
            <a:off x="136967" y="144392"/>
            <a:ext cx="1407645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DISCUSSION</a:t>
            </a:r>
          </a:p>
        </p:txBody>
      </p:sp>
      <p:pic>
        <p:nvPicPr>
          <p:cNvPr id="3" name="Picture 2" descr="conversation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70284" y="324733"/>
            <a:ext cx="2815436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5" y="2294626"/>
            <a:ext cx="12330114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5" y="3260727"/>
            <a:ext cx="12330114" cy="2544286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214550206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1" y="1856199"/>
            <a:ext cx="14898624" cy="5345954"/>
          </a:xfrm>
          <a:prstGeom prst="rect">
            <a:avLst/>
          </a:prstGeom>
        </p:spPr>
        <p:txBody>
          <a:bodyPr lIns="91425" tIns="45714" rIns="91425" bIns="45714"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52516011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251" y="1336678"/>
            <a:ext cx="412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113754"/>
            <a:ext cx="14423692" cy="5951611"/>
          </a:xfrm>
          <a:prstGeom prst="rect">
            <a:avLst/>
          </a:prstGeo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8"/>
            <a:ext cx="14422528" cy="56639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lIns="91425" tIns="45720" rIns="91439" bIns="91425" anchor="ctr" anchorCtr="0">
            <a:noAutofit/>
          </a:bodyPr>
          <a:lstStyle>
            <a:lvl1pPr marL="0" indent="0">
              <a:buNone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filepath</a:t>
            </a:r>
            <a:r>
              <a:rPr lang="en-US" dirty="0"/>
              <a:t>/</a:t>
            </a:r>
            <a:r>
              <a:rPr lang="en-US" dirty="0" err="1"/>
              <a:t>file.rb</a:t>
            </a:r>
            <a:endParaRPr lang="en-US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10"/>
            <a:ext cx="14404274" cy="659006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txBody>
          <a:bodyPr lIns="91439" tIns="45720"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3" y="4206990"/>
            <a:ext cx="14404274" cy="626533"/>
          </a:xfrm>
          <a:prstGeom prst="rect">
            <a:avLst/>
          </a:prstGeom>
          <a:solidFill>
            <a:srgbClr val="008000">
              <a:alpha val="25000"/>
            </a:srgbClr>
          </a:solidFill>
        </p:spPr>
        <p:txBody>
          <a:bodyPr lIns="91439" tIns="45720"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33774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ullets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677336" y="609596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aleway"/>
              <a:buNone/>
              <a:defRPr sz="53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2600"/>
            </a:lvl2pPr>
            <a:lvl3pPr lvl="2" indent="0" rtl="0">
              <a:spcBef>
                <a:spcPts val="0"/>
              </a:spcBef>
              <a:buFont typeface="Arial"/>
              <a:buNone/>
              <a:defRPr sz="2600"/>
            </a:lvl3pPr>
            <a:lvl4pPr lvl="3" indent="0" rtl="0">
              <a:spcBef>
                <a:spcPts val="0"/>
              </a:spcBef>
              <a:buFont typeface="Arial"/>
              <a:buNone/>
              <a:defRPr sz="2600"/>
            </a:lvl4pPr>
            <a:lvl5pPr lvl="4" indent="0" rtl="0">
              <a:spcBef>
                <a:spcPts val="0"/>
              </a:spcBef>
              <a:buFont typeface="Arial"/>
              <a:buNone/>
              <a:defRPr sz="2600"/>
            </a:lvl5pPr>
            <a:lvl6pPr lvl="5" indent="0" rtl="0">
              <a:spcBef>
                <a:spcPts val="0"/>
              </a:spcBef>
              <a:buFont typeface="Arial"/>
              <a:buNone/>
              <a:defRPr sz="2600"/>
            </a:lvl6pPr>
            <a:lvl7pPr lvl="6" indent="0" rtl="0">
              <a:spcBef>
                <a:spcPts val="0"/>
              </a:spcBef>
              <a:buFont typeface="Arial"/>
              <a:buNone/>
              <a:defRPr sz="2600"/>
            </a:lvl7pPr>
            <a:lvl8pPr lvl="7" indent="0" rtl="0">
              <a:spcBef>
                <a:spcPts val="0"/>
              </a:spcBef>
              <a:buFont typeface="Arial"/>
              <a:buNone/>
              <a:defRPr sz="2600"/>
            </a:lvl8pPr>
            <a:lvl9pPr lvl="8" indent="0" rtl="0">
              <a:spcBef>
                <a:spcPts val="0"/>
              </a:spcBef>
              <a:buFont typeface="Arial"/>
              <a:buNone/>
              <a:defRPr sz="2600"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77336" y="1969022"/>
            <a:ext cx="14901333" cy="3925867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1"/>
              </a:buClr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Font typeface="Arial"/>
              <a:buNone/>
              <a:defRPr sz="26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25727" marR="0" lvl="2" indent="0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2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51453" marR="0" lvl="3" indent="-45145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2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77179" marR="0" lvl="4" indent="-45145" algn="l" rtl="0">
              <a:lnSpc>
                <a:spcPct val="90000"/>
              </a:lnSpc>
              <a:spcBef>
                <a:spcPts val="889"/>
              </a:spcBef>
              <a:spcAft>
                <a:spcPts val="889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2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340749" marR="0" lvl="5" indent="2257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950209" marR="0" lvl="6" indent="2257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559670" marR="0" lvl="7" indent="2257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5169131" marR="0" lvl="8" indent="2257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Shape 90"/>
          <p:cNvSpPr/>
          <p:nvPr/>
        </p:nvSpPr>
        <p:spPr>
          <a:xfrm>
            <a:off x="0" y="6364222"/>
            <a:ext cx="16256000" cy="27797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597465" tIns="2270413" rIns="121883" bIns="60922" anchor="t" anchorCtr="0">
            <a:noAutofit/>
          </a:bodyPr>
          <a:lstStyle/>
          <a:p>
            <a:pPr defTabSz="91423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aleway"/>
              <a:buNone/>
            </a:pPr>
            <a:endParaRPr sz="1800" kern="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05556" y="141777"/>
            <a:ext cx="542400" cy="536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204981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3" y="4187115"/>
            <a:ext cx="10972800" cy="512898"/>
          </a:xfrm>
        </p:spPr>
        <p:txBody>
          <a:bodyPr lIns="91425" tIns="91425" rIns="91425" bIns="91425">
            <a:spAutoFit/>
          </a:bodyPr>
          <a:lstStyle>
            <a:lvl1pPr marL="0" indent="0">
              <a:buNone/>
              <a:defRPr sz="21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8968" indent="0">
              <a:buNone/>
              <a:defRPr sz="2100" b="1"/>
            </a:lvl2pPr>
            <a:lvl3pPr marL="609473" indent="0">
              <a:buNone/>
              <a:defRPr sz="2100" b="1"/>
            </a:lvl3pPr>
            <a:lvl4pPr marL="840139" indent="0">
              <a:buNone/>
              <a:defRPr sz="2100" b="1"/>
            </a:lvl4pPr>
            <a:lvl5pPr marL="1068693" indent="0">
              <a:buNone/>
              <a:defRPr sz="21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15500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gradFill rotWithShape="0"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1" y="1856199"/>
            <a:ext cx="14898624" cy="5345954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0371135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315963"/>
            <a:ext cx="14423692" cy="5580480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0"/>
            <a:ext cx="14422528" cy="729786"/>
          </a:xfrm>
          <a:solidFill>
            <a:schemeClr val="tx2"/>
          </a:solidFill>
        </p:spPr>
        <p:txBody>
          <a:bodyPr lIns="91425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$</a:t>
            </a:r>
            <a:r>
              <a:rPr lang="en-US" dirty="0" smtClean="0"/>
              <a:t> </a:t>
            </a:r>
            <a:r>
              <a:rPr lang="en-US" dirty="0"/>
              <a:t>command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4" y="3228516"/>
            <a:ext cx="14420850" cy="557212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3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590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5" y="1348278"/>
            <a:ext cx="14934856" cy="3410818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Wingdings" charset="0"/>
              <a:buNone/>
              <a:tabLst/>
              <a:defRPr sz="28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20" y="4999861"/>
            <a:ext cx="14934889" cy="288077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20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76343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315963"/>
            <a:ext cx="14423692" cy="5580480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0"/>
            <a:ext cx="14422528" cy="729786"/>
          </a:xfrm>
          <a:solidFill>
            <a:schemeClr val="accent4">
              <a:lumMod val="50000"/>
            </a:schemeClr>
          </a:solidFill>
        </p:spPr>
        <p:txBody>
          <a:bodyPr lIns="91425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&gt; command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4" y="3228516"/>
            <a:ext cx="14420850" cy="557212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3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8351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251" y="1336678"/>
            <a:ext cx="412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113754"/>
            <a:ext cx="14423692" cy="5951611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8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25" bIns="91425" anchor="ctr" anchorCtr="0">
            <a:noAutofit/>
          </a:bodyPr>
          <a:lstStyle>
            <a:lvl1pPr marL="0" indent="0">
              <a:buNone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filepath</a:t>
            </a:r>
            <a:r>
              <a:rPr lang="en-US" dirty="0"/>
              <a:t>/</a:t>
            </a:r>
            <a:r>
              <a:rPr lang="en-US" dirty="0" err="1"/>
              <a:t>file.rb</a:t>
            </a:r>
            <a:endParaRPr lang="en-US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10"/>
            <a:ext cx="14404274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3" y="4206990"/>
            <a:ext cx="14404274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3269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5" y="1348278"/>
            <a:ext cx="14934856" cy="3410818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20" y="4999861"/>
            <a:ext cx="14934889" cy="288077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20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1153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251" y="1336678"/>
            <a:ext cx="412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113754"/>
            <a:ext cx="14423692" cy="5951611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8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25" bIns="91425" anchor="ctr" anchorCtr="0">
            <a:noAutofit/>
          </a:bodyPr>
          <a:lstStyle>
            <a:lvl1pPr marL="0" indent="0">
              <a:buNone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filepath</a:t>
            </a:r>
            <a:r>
              <a:rPr lang="en-US" dirty="0"/>
              <a:t>/</a:t>
            </a:r>
            <a:r>
              <a:rPr lang="en-US" dirty="0" err="1"/>
              <a:t>file.rb</a:t>
            </a:r>
            <a:endParaRPr lang="en-US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10"/>
            <a:ext cx="14404274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3" y="4206990"/>
            <a:ext cx="14404274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595965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8"/>
            <a:ext cx="14934884" cy="6694699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Consolas"/>
                <a:cs typeface="Consolas"/>
              </a:defRPr>
            </a:lvl1pPr>
          </a:lstStyle>
          <a:p>
            <a:pPr lvl="0"/>
            <a:r>
              <a:rPr lang="en-US" dirty="0"/>
              <a:t>source code without a file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40" y="2775895"/>
            <a:ext cx="14925911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8" y="3444570"/>
            <a:ext cx="14925911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345964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7" y="1348277"/>
            <a:ext cx="7310937" cy="6678418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9" cy="6678418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20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9" y="2775895"/>
            <a:ext cx="7281333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70"/>
            <a:ext cx="7284320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510763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5" y="1348278"/>
            <a:ext cx="14934856" cy="3410818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20" y="4999866"/>
            <a:ext cx="14934889" cy="3010556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7" y="2775895"/>
            <a:ext cx="14925909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70"/>
            <a:ext cx="14925909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11802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" y="0"/>
            <a:ext cx="8089900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892" tIns="60946" rIns="121892" bIns="60946" anchor="ctr"/>
          <a:lstStyle/>
          <a:p>
            <a:pPr algn="ctr" defTabSz="121854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white">
          <a:xfrm>
            <a:off x="5602288" y="554037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121898" rIns="121898" bIns="121898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>
              <a:solidFill>
                <a:srgbClr val="3E4346"/>
              </a:solidFill>
            </a:endParaRP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white">
          <a:xfrm>
            <a:off x="8610601" y="530226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898" tIns="121898" rIns="121898" bIns="121898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3200">
              <a:solidFill>
                <a:srgbClr val="3E4346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17538" y="1171576"/>
            <a:ext cx="7312026" cy="952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235951" y="1179516"/>
            <a:ext cx="7308850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6" y="1358868"/>
            <a:ext cx="7310969" cy="6667828"/>
          </a:xfrm>
        </p:spPr>
        <p:txBody>
          <a:bodyPr lIns="91425" tIns="91425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8"/>
            <a:ext cx="7310969" cy="6662137"/>
          </a:xfrm>
        </p:spPr>
        <p:txBody>
          <a:bodyPr lIns="91425" tIns="91425"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1" y="268018"/>
            <a:ext cx="7376583" cy="836084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9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3" y="259547"/>
            <a:ext cx="7376583" cy="836084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9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56504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9" descr="C:\Users\sdelfante\Desktop\pic-chef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3882" y="1806576"/>
            <a:ext cx="5048251" cy="4962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3730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3" y="144392"/>
            <a:ext cx="1155428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9432" y="324733"/>
            <a:ext cx="2717147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Concept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9522983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2007" y="11582403"/>
            <a:ext cx="321733" cy="65659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0"/>
            <a:fld id="{81D60167-4931-47E6-BA6A-407CBD079E47}" type="slidenum">
              <a:rPr lang="en-US" sz="2100" smtClean="0">
                <a:solidFill>
                  <a:srgbClr val="3E4346"/>
                </a:solidFill>
              </a:rPr>
              <a:pPr marL="33860"/>
              <a:t>‹#›</a:t>
            </a:fld>
            <a:endParaRPr lang="en-US" sz="2100" dirty="0">
              <a:solidFill>
                <a:srgbClr val="3E4346"/>
              </a:solidFill>
            </a:endParaRPr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2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0"/>
            <a:r>
              <a:rPr lang="en-US" sz="2100" dirty="0">
                <a:solidFill>
                  <a:srgbClr val="3E4346"/>
                </a:solidFill>
              </a:rPr>
              <a:t>1-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4" y="1856199"/>
            <a:ext cx="14898624" cy="5345954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178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 bwMode="white">
          <a:xfrm>
            <a:off x="136967" y="144392"/>
            <a:ext cx="1407645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DISCUSSION</a:t>
            </a:r>
          </a:p>
        </p:txBody>
      </p:sp>
      <p:pic>
        <p:nvPicPr>
          <p:cNvPr id="3" name="Picture 2" descr="conversation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70284" y="324733"/>
            <a:ext cx="2815436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5" y="2294626"/>
            <a:ext cx="12330114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5" y="3260727"/>
            <a:ext cx="12330114" cy="2544286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94954636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8"/>
            <a:ext cx="14934884" cy="6694699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Consolas"/>
                <a:cs typeface="Consolas"/>
              </a:defRPr>
            </a:lvl1pPr>
          </a:lstStyle>
          <a:p>
            <a:pPr lvl="0"/>
            <a:r>
              <a:rPr lang="en-US" dirty="0"/>
              <a:t>source code without a file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40" y="2775895"/>
            <a:ext cx="14925911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8" y="3444570"/>
            <a:ext cx="14925911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953360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1" y="128324"/>
            <a:ext cx="13979932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MOTIVATION</a:t>
            </a:r>
          </a:p>
        </p:txBody>
      </p:sp>
      <p:pic>
        <p:nvPicPr>
          <p:cNvPr id="2" name="Picture 1" descr="gif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57271" y="215276"/>
            <a:ext cx="2441470" cy="24079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80253" y="2304150"/>
            <a:ext cx="12310386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Motivation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2175" y="3283869"/>
            <a:ext cx="12315717" cy="4770050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99159094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2" y="149492"/>
            <a:ext cx="11781799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PROBLEM</a:t>
            </a:r>
          </a:p>
        </p:txBody>
      </p:sp>
      <p:pic>
        <p:nvPicPr>
          <p:cNvPr id="2" name="Picture 1" descr="spla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3660" y="94883"/>
            <a:ext cx="2648692" cy="26486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Problem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505389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white">
          <a:xfrm>
            <a:off x="136961" y="160074"/>
            <a:ext cx="1391770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REFERENCE</a:t>
            </a:r>
          </a:p>
        </p:txBody>
      </p:sp>
      <p:pic>
        <p:nvPicPr>
          <p:cNvPr id="2" name="Picture 1" descr="reference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83508" y="324733"/>
            <a:ext cx="2189001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Documentation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921506" y="7164208"/>
            <a:ext cx="8917577" cy="524133"/>
          </a:xfrm>
          <a:prstGeom prst="rect">
            <a:avLst/>
          </a:prstGeom>
        </p:spPr>
        <p:txBody>
          <a:bodyPr lIns="91425" tIns="45714" rIns="91425" bIns="45714" anchor="ctr"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http://</a:t>
            </a:r>
            <a:r>
              <a:rPr lang="en-US" dirty="0" err="1"/>
              <a:t>docs.chef.io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90500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3" y="144392"/>
            <a:ext cx="1155428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CONCEPT</a:t>
            </a:r>
          </a:p>
        </p:txBody>
      </p:sp>
      <p:pic>
        <p:nvPicPr>
          <p:cNvPr id="2" name="Picture 1" descr="concep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9432" y="324733"/>
            <a:ext cx="2717147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4626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Concept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71840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4113928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up 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 bwMode="white">
          <a:xfrm>
            <a:off x="136961" y="144392"/>
            <a:ext cx="126284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EXERCISE</a:t>
            </a:r>
          </a:p>
        </p:txBody>
      </p:sp>
      <p:pic>
        <p:nvPicPr>
          <p:cNvPr id="3" name="Picture 2" descr="chef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99010" y="324733"/>
            <a:ext cx="2157980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8" y="2292132"/>
            <a:ext cx="12319001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Group Exercise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1671638" y="3260732"/>
            <a:ext cx="12319001" cy="1528233"/>
          </a:xfrm>
          <a:prstGeom prst="rect">
            <a:avLst/>
          </a:prstGeom>
        </p:spPr>
        <p:txBody>
          <a:bodyPr lIns="91425" tIns="45714" rIns="91425" bIns="45714" anchor="ctr">
            <a:normAutofit/>
          </a:bodyPr>
          <a:lstStyle>
            <a:lvl1pPr marL="121894" indent="0">
              <a:spcBef>
                <a:spcPts val="8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white">
          <a:xfrm>
            <a:off x="1671640" y="4917547"/>
            <a:ext cx="11777662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8" tIns="121898" rIns="121898" bIns="121898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 b="1" dirty="0">
                <a:solidFill>
                  <a:srgbClr val="3E4346"/>
                </a:solidFill>
              </a:rPr>
              <a:t>Objective: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671638" y="5650766"/>
            <a:ext cx="12319001" cy="2445486"/>
          </a:xfrm>
          <a:prstGeom prst="rect">
            <a:avLst/>
          </a:prstGeom>
        </p:spPr>
        <p:txBody>
          <a:bodyPr lIns="91425" tIns="45714" rIns="91425" bIns="45714"/>
          <a:lstStyle>
            <a:lvl1pPr marL="0" indent="0">
              <a:buFont typeface="Wingdings" charset="2"/>
              <a:buNone/>
              <a:defRPr sz="2600" baseline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81789096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2" y="144392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LAB</a:t>
            </a:r>
          </a:p>
        </p:txBody>
      </p:sp>
      <p:pic>
        <p:nvPicPr>
          <p:cNvPr id="2" name="Picture 1" descr="lab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4050" y="215276"/>
            <a:ext cx="2407900" cy="24079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5" y="2294626"/>
            <a:ext cx="12330114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Lab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white">
          <a:xfrm>
            <a:off x="1671638" y="3260728"/>
            <a:ext cx="12319001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571395" indent="-571395" algn="l">
              <a:lnSpc>
                <a:spcPct val="100000"/>
              </a:lnSpc>
              <a:spcBef>
                <a:spcPts val="0"/>
              </a:spcBef>
              <a:buFont typeface="Wingdings" charset="2"/>
              <a:buChar char="q"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78230006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36962" y="144392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COMMIT</a:t>
            </a:r>
          </a:p>
        </p:txBody>
      </p:sp>
      <p:pic>
        <p:nvPicPr>
          <p:cNvPr id="2" name="Picture 1" descr="commit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75975" y="-183230"/>
            <a:ext cx="2404062" cy="320491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5" y="2294626"/>
            <a:ext cx="12330114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Commit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5" y="3273288"/>
            <a:ext cx="12330114" cy="3346421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$ cd repo</a:t>
            </a:r>
          </a:p>
          <a:p>
            <a:r>
              <a:rPr lang="en-US" dirty="0"/>
              <a:t>$ git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$ git add .</a:t>
            </a:r>
          </a:p>
          <a:p>
            <a:r>
              <a:rPr lang="en-US" dirty="0"/>
              <a:t>$ git commit -m "Work Complete"</a:t>
            </a:r>
          </a:p>
        </p:txBody>
      </p:sp>
    </p:spTree>
    <p:extLst>
      <p:ext uri="{BB962C8B-B14F-4D97-AF65-F5344CB8AC3E}">
        <p14:creationId xmlns:p14="http://schemas.microsoft.com/office/powerpoint/2010/main" val="2736622978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 bwMode="white">
          <a:xfrm>
            <a:off x="136967" y="144392"/>
            <a:ext cx="1407645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898" tIns="121898" rIns="121898" bIns="121898" anchor="ctr"/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DISCUSSION</a:t>
            </a:r>
          </a:p>
        </p:txBody>
      </p:sp>
      <p:pic>
        <p:nvPicPr>
          <p:cNvPr id="3" name="Picture 2" descr="conversation.g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70284" y="324733"/>
            <a:ext cx="2815436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60525" y="2294626"/>
            <a:ext cx="12330114" cy="852713"/>
          </a:xfrm>
        </p:spPr>
        <p:txBody>
          <a:bodyPr lIns="91425" tIns="91425" rIns="91425" bIns="91425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660525" y="3260727"/>
            <a:ext cx="12330114" cy="2544286"/>
          </a:xfrm>
          <a:prstGeom prst="rect">
            <a:avLst/>
          </a:prstGeom>
        </p:spPr>
        <p:txBody>
          <a:bodyPr lIns="91425" tIns="91425" rIns="91425" bIns="91425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402071463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bg>
      <p:bgPr>
        <a:gradFill rotWithShape="0"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1" y="1856199"/>
            <a:ext cx="14898624" cy="5345954"/>
          </a:xfrm>
          <a:prstGeom prst="rect">
            <a:avLst/>
          </a:prstGeom>
        </p:spPr>
        <p:txBody>
          <a:bodyPr lIns="91425" tIns="45714" rIns="91425" bIns="45714"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90201942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315963"/>
            <a:ext cx="14423692" cy="5580480"/>
          </a:xfrm>
          <a:prstGeom prst="rect">
            <a:avLst/>
          </a:prstGeo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0"/>
            <a:ext cx="14422528" cy="729786"/>
          </a:xfrm>
          <a:prstGeom prst="rect">
            <a:avLst/>
          </a:prstGeom>
          <a:solidFill>
            <a:schemeClr val="tx2"/>
          </a:solidFill>
        </p:spPr>
        <p:txBody>
          <a:bodyPr lIns="91425" tIns="45720" rIns="91439" bIns="4572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$</a:t>
            </a:r>
            <a:r>
              <a:rPr lang="en-US" dirty="0" smtClean="0"/>
              <a:t> </a:t>
            </a:r>
            <a:r>
              <a:rPr lang="en-US" dirty="0"/>
              <a:t>command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4" y="3228516"/>
            <a:ext cx="14420850" cy="55721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lIns="91439" tIns="45720" rIns="91439" bIns="45720" anchor="ctr">
            <a:noAutofit/>
          </a:bodyPr>
          <a:lstStyle>
            <a:lvl1pPr algn="l">
              <a:defRPr sz="43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265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7" y="1348277"/>
            <a:ext cx="7310937" cy="6678418"/>
          </a:xfr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9" cy="6678418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600"/>
            </a:lvl3pPr>
            <a:lvl4pPr>
              <a:defRPr sz="20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9" y="2775895"/>
            <a:ext cx="7281333" cy="659006"/>
          </a:xfrm>
          <a:solidFill>
            <a:srgbClr val="FF0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70"/>
            <a:ext cx="7284320" cy="626533"/>
          </a:xfrm>
          <a:solidFill>
            <a:srgbClr val="008000">
              <a:alpha val="25000"/>
            </a:srgbClr>
          </a:solidFill>
        </p:spPr>
        <p:txBody>
          <a:bodyPr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66592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251" y="1336678"/>
            <a:ext cx="412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113754"/>
            <a:ext cx="14423692" cy="5951611"/>
          </a:xfrm>
          <a:prstGeom prst="rect">
            <a:avLst/>
          </a:prstGeom>
          <a:ln w="12700">
            <a:solidFill>
              <a:schemeClr val="tx2"/>
            </a:solidFill>
            <a:prstDash val="dash"/>
          </a:ln>
        </p:spPr>
        <p:txBody>
          <a:bodyPr lIns="91425" tIns="45714" rIns="91425" bIns="45714">
            <a:normAutofit/>
          </a:bodyPr>
          <a:lstStyle>
            <a:lvl1pPr marL="0" marR="0" indent="0" algn="l" defTabSz="121889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nsolas"/>
                <a:cs typeface="Consolas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8"/>
            <a:ext cx="14422528" cy="566391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 lIns="91425" tIns="45720" rIns="91439" bIns="91425" anchor="ctr" anchorCtr="0">
            <a:noAutofit/>
          </a:bodyPr>
          <a:lstStyle>
            <a:lvl1pPr marL="0" indent="0">
              <a:buNone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filepath</a:t>
            </a:r>
            <a:r>
              <a:rPr lang="en-US" dirty="0"/>
              <a:t>/</a:t>
            </a:r>
            <a:r>
              <a:rPr lang="en-US" dirty="0" err="1"/>
              <a:t>file.rb</a:t>
            </a:r>
            <a:endParaRPr lang="en-US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10"/>
            <a:ext cx="14404274" cy="659006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txBody>
          <a:bodyPr lIns="91439" tIns="45720"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3" y="4206990"/>
            <a:ext cx="14404274" cy="626533"/>
          </a:xfrm>
          <a:prstGeom prst="rect">
            <a:avLst/>
          </a:prstGeom>
          <a:solidFill>
            <a:srgbClr val="008000">
              <a:alpha val="25000"/>
            </a:srgbClr>
          </a:solidFill>
        </p:spPr>
        <p:txBody>
          <a:bodyPr lIns="91439" tIns="45720" rIns="91425" bIns="594251">
            <a:noAutofit/>
          </a:bodyPr>
          <a:lstStyle>
            <a:lvl1pPr marL="0" indent="0" algn="r">
              <a:buFontTx/>
              <a:buNone/>
              <a:defRPr sz="43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670188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7"/>
            <a:ext cx="10972800" cy="1337551"/>
          </a:xfrm>
        </p:spPr>
        <p:txBody>
          <a:bodyPr lIns="91439" tIns="91439" rIns="91439" bIns="91439" anchor="ctr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6"/>
            <a:ext cx="10972800" cy="512897"/>
          </a:xfrm>
        </p:spPr>
        <p:txBody>
          <a:bodyPr lIns="91439" tIns="91439" rIns="91439" bIns="91439">
            <a:spAutoFit/>
          </a:bodyPr>
          <a:lstStyle>
            <a:lvl1pPr marL="0" indent="0">
              <a:buNone/>
              <a:defRPr sz="21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2" indent="0">
              <a:buNone/>
              <a:defRPr sz="2100" b="1"/>
            </a:lvl2pPr>
            <a:lvl3pPr marL="609579" indent="0">
              <a:buNone/>
              <a:defRPr sz="2100" b="1"/>
            </a:lvl3pPr>
            <a:lvl4pPr marL="840287" indent="0">
              <a:buNone/>
              <a:defRPr sz="2100" b="1"/>
            </a:lvl4pPr>
            <a:lvl5pPr marL="1068878" indent="0">
              <a:buNone/>
              <a:defRPr sz="21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8221509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gradFill rotWithShape="0"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50040" y="1856199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93524017"/>
      </p:ext>
    </p:extLst>
  </p:cSld>
  <p:clrMapOvr>
    <a:masterClrMapping/>
  </p:clrMapOvr>
  <p:transition xmlns:p14="http://schemas.microsoft.com/office/powerpoint/2010/main" spd="med"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4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315963"/>
            <a:ext cx="14423693" cy="5580480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39" tIns="45720" rIns="91439" bIns="45720">
            <a:noAutofit/>
          </a:bodyPr>
          <a:lstStyle>
            <a:lvl1pPr marL="0" marR="0" indent="0" algn="l" defTabSz="121910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49"/>
            <a:ext cx="14422528" cy="729786"/>
          </a:xfrm>
          <a:solidFill>
            <a:schemeClr val="tx2"/>
          </a:solidFill>
        </p:spPr>
        <p:txBody>
          <a:bodyPr lIns="91439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&gt; command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4" y="3228516"/>
            <a:ext cx="14420850" cy="557213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2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519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ack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8"/>
            <a:ext cx="14934856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39" tIns="45720" rIns="91439" bIns="45720">
            <a:normAutofit/>
          </a:bodyPr>
          <a:lstStyle>
            <a:lvl1pPr marL="0" marR="0" indent="0" algn="l" defTabSz="121910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Wingdings" charset="0"/>
              <a:buNone/>
              <a:tabLst/>
              <a:defRPr sz="28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4" y="4999859"/>
            <a:ext cx="14934888" cy="2880769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9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4961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0" y="8164514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315963"/>
            <a:ext cx="14423693" cy="5580480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39" tIns="45720" rIns="91439" bIns="45720">
            <a:noAutofit/>
          </a:bodyPr>
          <a:lstStyle>
            <a:lvl1pPr marL="0" marR="0" indent="0" algn="l" defTabSz="121910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49"/>
            <a:ext cx="14422528" cy="729786"/>
          </a:xfrm>
          <a:solidFill>
            <a:schemeClr val="accent4">
              <a:lumMod val="50000"/>
            </a:schemeClr>
          </a:solidFill>
        </p:spPr>
        <p:txBody>
          <a:bodyPr lIns="91439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&gt; command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4" y="3228516"/>
            <a:ext cx="14420850" cy="557213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2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8236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Example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8"/>
            <a:ext cx="14934856" cy="3410817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39" tIns="45720" rIns="91439" bIns="45720">
            <a:normAutofit/>
          </a:bodyPr>
          <a:lstStyle>
            <a:lvl1pPr marL="0" marR="0" indent="0" algn="l" defTabSz="121910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command or result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4" y="4999859"/>
            <a:ext cx="14934888" cy="2880769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9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00377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251" y="1336676"/>
            <a:ext cx="4127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5" y="2113748"/>
            <a:ext cx="14423693" cy="5951611"/>
          </a:xfrm>
          <a:ln w="12700">
            <a:solidFill>
              <a:schemeClr val="tx2"/>
            </a:solidFill>
            <a:prstDash val="dash"/>
          </a:ln>
        </p:spPr>
        <p:txBody>
          <a:bodyPr lIns="91439" tIns="45720" rIns="91439" bIns="45720">
            <a:normAutofit/>
          </a:bodyPr>
          <a:lstStyle>
            <a:lvl1pPr marL="0" marR="0" indent="0" algn="l" defTabSz="121910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5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39" bIns="91439" anchor="ctr" anchorCtr="0">
            <a:noAutofit/>
          </a:bodyPr>
          <a:lstStyle>
            <a:lvl1pPr marL="0" indent="0">
              <a:buNone/>
              <a:defRPr sz="2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/</a:t>
            </a:r>
            <a:r>
              <a:rPr lang="en-US" dirty="0" err="1"/>
              <a:t>filepath</a:t>
            </a:r>
            <a:r>
              <a:rPr lang="en-US" dirty="0"/>
              <a:t>/</a:t>
            </a:r>
            <a:r>
              <a:rPr lang="en-US" dirty="0" err="1"/>
              <a:t>file.rb</a:t>
            </a:r>
            <a:endParaRPr lang="en-US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7" y="3538307"/>
            <a:ext cx="14404273" cy="659007"/>
          </a:xfrm>
          <a:solidFill>
            <a:srgbClr val="FF0000">
              <a:alpha val="25000"/>
            </a:srgbClr>
          </a:solidFill>
        </p:spPr>
        <p:txBody>
          <a:bodyPr rIns="91439" bIns="594354">
            <a:noAutofit/>
          </a:bodyPr>
          <a:lstStyle>
            <a:lvl1pPr marL="0" indent="0" algn="r">
              <a:buFontTx/>
              <a:buNone/>
              <a:defRPr sz="4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rIns="91439" bIns="594354">
            <a:noAutofit/>
          </a:bodyPr>
          <a:lstStyle>
            <a:lvl1pPr marL="0" indent="0" algn="r">
              <a:buFontTx/>
              <a:buNone/>
              <a:defRPr sz="4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889254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6694698"/>
          </a:xfrm>
          <a:ln w="12700">
            <a:solidFill>
              <a:schemeClr val="tx2"/>
            </a:solidFill>
            <a:prstDash val="dash"/>
          </a:ln>
        </p:spPr>
        <p:txBody>
          <a:bodyPr lIns="91439" tIns="45720" rIns="91439" bIns="45720">
            <a:normAutofit/>
          </a:bodyPr>
          <a:lstStyle>
            <a:lvl1pPr marL="0" marR="0" indent="0" algn="l" defTabSz="121910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source code without a file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8"/>
            <a:ext cx="14925911" cy="659007"/>
          </a:xfrm>
          <a:solidFill>
            <a:srgbClr val="FF0000">
              <a:alpha val="25000"/>
            </a:srgbClr>
          </a:solidFill>
        </p:spPr>
        <p:txBody>
          <a:bodyPr rIns="91439" bIns="594354">
            <a:noAutofit/>
          </a:bodyPr>
          <a:lstStyle>
            <a:lvl1pPr marL="0" indent="0" algn="r">
              <a:buFontTx/>
              <a:buNone/>
              <a:defRPr sz="4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4"/>
            <a:ext cx="14925911" cy="626533"/>
          </a:xfrm>
          <a:solidFill>
            <a:srgbClr val="008000">
              <a:alpha val="25000"/>
            </a:srgbClr>
          </a:solidFill>
        </p:spPr>
        <p:txBody>
          <a:bodyPr rIns="91439" bIns="594354">
            <a:noAutofit/>
          </a:bodyPr>
          <a:lstStyle>
            <a:lvl1pPr marL="0" indent="0" algn="r">
              <a:buFontTx/>
              <a:buNone/>
              <a:defRPr sz="4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93243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2"/>
            <a:ext cx="14935200" cy="827577"/>
          </a:xfrm>
        </p:spPr>
        <p:txBody>
          <a:bodyPr/>
          <a:lstStyle>
            <a:lvl1pPr>
              <a:defRPr sz="59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5" y="1348278"/>
            <a:ext cx="7310937" cy="6678417"/>
          </a:xfrm>
          <a:ln w="12700">
            <a:solidFill>
              <a:schemeClr val="tx2"/>
            </a:solidFill>
            <a:prstDash val="dash"/>
          </a:ln>
        </p:spPr>
        <p:txBody>
          <a:bodyPr lIns="91439" tIns="45720" rIns="91439" bIns="45720">
            <a:normAutofit/>
          </a:bodyPr>
          <a:lstStyle>
            <a:lvl1pPr marL="0" marR="0" indent="0" algn="l" defTabSz="1219108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/>
              <a:t>source code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4" y="1348278"/>
            <a:ext cx="7310968" cy="667841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900"/>
            </a:lvl4pPr>
            <a:lvl5pPr>
              <a:defRPr sz="3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8" y="2775888"/>
            <a:ext cx="7281333" cy="659007"/>
          </a:xfrm>
          <a:solidFill>
            <a:srgbClr val="FF0000">
              <a:alpha val="25000"/>
            </a:srgbClr>
          </a:solidFill>
        </p:spPr>
        <p:txBody>
          <a:bodyPr rIns="91439" bIns="594354">
            <a:noAutofit/>
          </a:bodyPr>
          <a:lstStyle>
            <a:lvl1pPr marL="0" indent="0" algn="r">
              <a:buFontTx/>
              <a:buNone/>
              <a:defRPr sz="4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-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4"/>
            <a:ext cx="7284320" cy="626533"/>
          </a:xfrm>
          <a:solidFill>
            <a:srgbClr val="008000">
              <a:alpha val="25000"/>
            </a:srgbClr>
          </a:solidFill>
        </p:spPr>
        <p:txBody>
          <a:bodyPr rIns="91439" bIns="594354">
            <a:noAutofit/>
          </a:bodyPr>
          <a:lstStyle>
            <a:lvl1pPr marL="0" indent="0" algn="r">
              <a:buFontTx/>
              <a:buNone/>
              <a:defRPr sz="4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41430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1.xml"/><Relationship Id="rId8" Type="http://schemas.openxmlformats.org/officeDocument/2006/relationships/theme" Target="../theme/theme10.xml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119.xml"/><Relationship Id="rId9" Type="http://schemas.openxmlformats.org/officeDocument/2006/relationships/theme" Target="../theme/theme11.xml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13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theme" Target="../theme/theme12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2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2.xml"/><Relationship Id="rId15" Type="http://schemas.openxmlformats.org/officeDocument/2006/relationships/theme" Target="../theme/theme1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8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<Relationship Id="rId15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58.xml"/><Relationship Id="rId17" Type="http://schemas.openxmlformats.org/officeDocument/2006/relationships/theme" Target="../theme/theme14.xml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67.xml"/><Relationship Id="rId10" Type="http://schemas.openxmlformats.org/officeDocument/2006/relationships/theme" Target="../theme/theme15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60.xml"/></Relationships>
</file>

<file path=ppt/slideMasters/_rels/slideMaster1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8.xml"/><Relationship Id="rId12" Type="http://schemas.openxmlformats.org/officeDocument/2006/relationships/theme" Target="../theme/theme16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/Relationships>
</file>

<file path=ppt/slideMasters/_rels/slideMaster1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2.xml"/><Relationship Id="rId15" Type="http://schemas.openxmlformats.org/officeDocument/2006/relationships/slideLayout" Target="../slideLayouts/slideLayout193.xml"/><Relationship Id="rId16" Type="http://schemas.openxmlformats.org/officeDocument/2006/relationships/slideLayout" Target="../slideLayouts/slideLayout194.xml"/><Relationship Id="rId17" Type="http://schemas.openxmlformats.org/officeDocument/2006/relationships/theme" Target="../theme/theme17.xml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179.xml"/><Relationship Id="rId2" Type="http://schemas.openxmlformats.org/officeDocument/2006/relationships/slideLayout" Target="../slideLayouts/slideLayout180.xml"/><Relationship Id="rId3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8.xml"/></Relationships>
</file>

<file path=ppt/slideMasters/_rels/slideMaster1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5.xml"/><Relationship Id="rId12" Type="http://schemas.openxmlformats.org/officeDocument/2006/relationships/slideLayout" Target="../slideLayouts/slideLayout206.xml"/><Relationship Id="rId13" Type="http://schemas.openxmlformats.org/officeDocument/2006/relationships/slideLayout" Target="../slideLayouts/slideLayout207.xml"/><Relationship Id="rId14" Type="http://schemas.openxmlformats.org/officeDocument/2006/relationships/slideLayout" Target="../slideLayouts/slideLayout208.xml"/><Relationship Id="rId15" Type="http://schemas.openxmlformats.org/officeDocument/2006/relationships/slideLayout" Target="../slideLayouts/slideLayout209.xml"/><Relationship Id="rId16" Type="http://schemas.openxmlformats.org/officeDocument/2006/relationships/theme" Target="../theme/theme18.xml"/><Relationship Id="rId17" Type="http://schemas.openxmlformats.org/officeDocument/2006/relationships/image" Target="../media/image1.png"/><Relationship Id="rId1" Type="http://schemas.openxmlformats.org/officeDocument/2006/relationships/slideLayout" Target="../slideLayouts/slideLayout195.xml"/><Relationship Id="rId2" Type="http://schemas.openxmlformats.org/officeDocument/2006/relationships/slideLayout" Target="../slideLayouts/slideLayout196.xml"/><Relationship Id="rId3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201.xml"/><Relationship Id="rId8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4.xml"/></Relationships>
</file>

<file path=ppt/slideMasters/_rels/slideMaster1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0.xml"/><Relationship Id="rId12" Type="http://schemas.openxmlformats.org/officeDocument/2006/relationships/slideLayout" Target="../slideLayouts/slideLayout221.xml"/><Relationship Id="rId13" Type="http://schemas.openxmlformats.org/officeDocument/2006/relationships/slideLayout" Target="../slideLayouts/slideLayout222.xml"/><Relationship Id="rId14" Type="http://schemas.openxmlformats.org/officeDocument/2006/relationships/slideLayout" Target="../slideLayouts/slideLayout223.xml"/><Relationship Id="rId15" Type="http://schemas.openxmlformats.org/officeDocument/2006/relationships/theme" Target="../theme/theme19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10.xml"/><Relationship Id="rId2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6.xml"/><Relationship Id="rId8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3.xml"/><Relationship Id="rId10" Type="http://schemas.openxmlformats.org/officeDocument/2006/relationships/theme" Target="../theme/theme2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_rels/slideMaster2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4.xml"/><Relationship Id="rId12" Type="http://schemas.openxmlformats.org/officeDocument/2006/relationships/theme" Target="../theme/theme20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24.xml"/><Relationship Id="rId2" Type="http://schemas.openxmlformats.org/officeDocument/2006/relationships/slideLayout" Target="../slideLayouts/slideLayout225.xml"/><Relationship Id="rId3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8.xml"/><Relationship Id="rId6" Type="http://schemas.openxmlformats.org/officeDocument/2006/relationships/slideLayout" Target="../slideLayouts/slideLayout229.xml"/><Relationship Id="rId7" Type="http://schemas.openxmlformats.org/officeDocument/2006/relationships/slideLayout" Target="../slideLayouts/slideLayout230.xml"/><Relationship Id="rId8" Type="http://schemas.openxmlformats.org/officeDocument/2006/relationships/slideLayout" Target="../slideLayouts/slideLayout231.xml"/><Relationship Id="rId9" Type="http://schemas.openxmlformats.org/officeDocument/2006/relationships/slideLayout" Target="../slideLayouts/slideLayout232.xml"/><Relationship Id="rId10" Type="http://schemas.openxmlformats.org/officeDocument/2006/relationships/slideLayout" Target="../slideLayouts/slideLayout23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theme" Target="../theme/theme4.xml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3.xml"/><Relationship Id="rId17" Type="http://schemas.openxmlformats.org/officeDocument/2006/relationships/theme" Target="../theme/theme5.xml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9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3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79.xml"/><Relationship Id="rId16" Type="http://schemas.openxmlformats.org/officeDocument/2006/relationships/theme" Target="../theme/theme7.xml"/><Relationship Id="rId17" Type="http://schemas.openxmlformats.org/officeDocument/2006/relationships/image" Target="../media/image1.png"/><Relationship Id="rId1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4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4.xml"/><Relationship Id="rId15" Type="http://schemas.openxmlformats.org/officeDocument/2006/relationships/theme" Target="../theme/theme9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8.xml"/><Relationship Id="rId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0" y="1524007"/>
            <a:ext cx="14938376" cy="6421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43164" y="8178807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4"/>
            <a:ext cx="5394326" cy="477836"/>
          </a:xfrm>
          <a:prstGeom prst="rect">
            <a:avLst/>
          </a:prstGeom>
        </p:spPr>
        <p:txBody>
          <a:bodyPr lIns="91425" tIns="91425" rIns="91425" bIns="91425">
            <a:normAutofit fontScale="92500" lnSpcReduction="20000"/>
          </a:bodyPr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dirty="0" smtClean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2017 </a:t>
            </a: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Chef Software Inc</a:t>
            </a:r>
            <a:r>
              <a:rPr lang="en-US" dirty="0">
                <a:latin typeface="+mn-lt"/>
                <a:ea typeface="+mn-ea"/>
                <a:cs typeface="+mn-cs"/>
              </a:rPr>
              <a:t>.</a:t>
            </a:r>
          </a:p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4"/>
            <a:ext cx="1435100" cy="522286"/>
          </a:xfrm>
          <a:prstGeom prst="rect">
            <a:avLst/>
          </a:prstGeom>
        </p:spPr>
        <p:txBody>
          <a:bodyPr lIns="91425" tIns="91425" rIns="91425" bIns="91425">
            <a:normAutofit fontScale="92500" lnSpcReduction="10000"/>
          </a:bodyPr>
          <a:lstStyle/>
          <a:p>
            <a:pPr algn="ctr"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+mn-lt"/>
                <a:ea typeface="+mn-ea"/>
                <a:cs typeface="+mn-cs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+mn-lt"/>
                <a:ea typeface="+mn-ea"/>
                <a:cs typeface="+mn-cs"/>
              </a:rPr>
              <a:pPr algn="ctr" defTabSz="121889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3" r:id="rId12"/>
    <p:sldLayoutId id="2147483867" r:id="rId13"/>
    <p:sldLayoutId id="2147483869" r:id="rId14"/>
  </p:sldLayoutIdLst>
  <p:transition xmlns:p14="http://schemas.microsoft.com/office/powerpoint/2010/main" spd="med">
    <p:fade/>
  </p:transition>
  <p:hf hdr="0" dt="0"/>
  <p:txStyles>
    <p:titleStyle>
      <a:lvl1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9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17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234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346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462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18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7899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633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192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1962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8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4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6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4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677336" y="609601"/>
            <a:ext cx="14901333" cy="677333"/>
          </a:xfrm>
          <a:prstGeom prst="rect">
            <a:avLst/>
          </a:prstGeom>
          <a:noFill/>
          <a:ln>
            <a:noFill/>
          </a:ln>
        </p:spPr>
        <p:txBody>
          <a:bodyPr lIns="101609" tIns="101609" rIns="101609" bIns="101609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435464"/>
              </a:buClr>
              <a:buSzPct val="32558"/>
              <a:buFont typeface="Gill Sans"/>
              <a:buNone/>
              <a:defRPr sz="43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 rtl="0">
              <a:spcBef>
                <a:spcPts val="0"/>
              </a:spcBef>
              <a:buSzPct val="77777"/>
              <a:buNone/>
              <a:defRPr sz="1800"/>
            </a:lvl2pPr>
            <a:lvl3pPr lvl="2" indent="0" rtl="0">
              <a:spcBef>
                <a:spcPts val="0"/>
              </a:spcBef>
              <a:buSzPct val="77777"/>
              <a:buNone/>
              <a:defRPr sz="1800"/>
            </a:lvl3pPr>
            <a:lvl4pPr lvl="3" indent="0" rtl="0">
              <a:spcBef>
                <a:spcPts val="0"/>
              </a:spcBef>
              <a:buSzPct val="77777"/>
              <a:buNone/>
              <a:defRPr sz="1800"/>
            </a:lvl4pPr>
            <a:lvl5pPr lvl="4" indent="0" rtl="0">
              <a:spcBef>
                <a:spcPts val="0"/>
              </a:spcBef>
              <a:buSzPct val="77777"/>
              <a:buNone/>
              <a:defRPr sz="1800"/>
            </a:lvl5pPr>
            <a:lvl6pPr lvl="5" indent="0" rtl="0">
              <a:spcBef>
                <a:spcPts val="0"/>
              </a:spcBef>
              <a:buSzPct val="77777"/>
              <a:buNone/>
              <a:defRPr sz="1800"/>
            </a:lvl6pPr>
            <a:lvl7pPr lvl="6" indent="0" rtl="0">
              <a:spcBef>
                <a:spcPts val="0"/>
              </a:spcBef>
              <a:buSzPct val="77777"/>
              <a:buNone/>
              <a:defRPr sz="1800"/>
            </a:lvl7pPr>
            <a:lvl8pPr lvl="7" indent="0" rtl="0">
              <a:spcBef>
                <a:spcPts val="0"/>
              </a:spcBef>
              <a:buSzPct val="77777"/>
              <a:buNone/>
              <a:defRPr sz="1800"/>
            </a:lvl8pPr>
            <a:lvl9pPr lvl="8" indent="0" rtl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77336" y="1856200"/>
            <a:ext cx="14901333" cy="5740333"/>
          </a:xfrm>
          <a:prstGeom prst="rect">
            <a:avLst/>
          </a:prstGeom>
          <a:noFill/>
          <a:ln>
            <a:noFill/>
          </a:ln>
        </p:spPr>
        <p:txBody>
          <a:bodyPr lIns="101609" tIns="101609" rIns="101609" bIns="101609" anchor="t" anchorCtr="0"/>
          <a:lstStyle>
            <a:lvl1pPr marL="279400" marR="0" lvl="0" indent="-114300" algn="l" rtl="0">
              <a:lnSpc>
                <a:spcPct val="100000"/>
              </a:lnSpc>
              <a:spcBef>
                <a:spcPts val="800"/>
              </a:spcBef>
              <a:buClr>
                <a:srgbClr val="435464"/>
              </a:buClr>
              <a:buSzPct val="89655"/>
              <a:buFont typeface="Arial"/>
              <a:buChar char="•"/>
              <a:defRPr sz="29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635000" marR="0" lvl="1" indent="-330200" algn="l" rtl="0">
              <a:lnSpc>
                <a:spcPct val="100000"/>
              </a:lnSpc>
              <a:spcBef>
                <a:spcPts val="800"/>
              </a:spcBef>
              <a:buClr>
                <a:srgbClr val="435464"/>
              </a:buClr>
              <a:buSzPct val="25000"/>
              <a:buFont typeface="Merriweather Sans"/>
              <a:buChar char=" "/>
              <a:defRPr sz="24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889000" marR="0" lvl="2" indent="-304800" algn="l" rtl="0">
              <a:lnSpc>
                <a:spcPct val="100000"/>
              </a:lnSpc>
              <a:spcBef>
                <a:spcPts val="800"/>
              </a:spcBef>
              <a:buClr>
                <a:srgbClr val="435464"/>
              </a:buClr>
              <a:buSzPct val="25000"/>
              <a:buFont typeface="Merriweather Sans"/>
              <a:buChar char=" "/>
              <a:defRPr sz="21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092200" marR="0" lvl="3" indent="-317500" algn="l" rtl="0">
              <a:lnSpc>
                <a:spcPct val="100000"/>
              </a:lnSpc>
              <a:spcBef>
                <a:spcPts val="800"/>
              </a:spcBef>
              <a:buClr>
                <a:srgbClr val="435464"/>
              </a:buClr>
              <a:buSzPct val="26315"/>
              <a:buFont typeface="Merriweather Sans"/>
              <a:buChar char=" "/>
              <a:defRPr sz="19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295400" marR="0" lvl="4" indent="-317500" algn="l" rtl="0">
              <a:lnSpc>
                <a:spcPct val="100000"/>
              </a:lnSpc>
              <a:spcBef>
                <a:spcPts val="800"/>
              </a:spcBef>
              <a:buClr>
                <a:srgbClr val="435464"/>
              </a:buClr>
              <a:buSzPct val="26315"/>
              <a:buFont typeface="Merriweather Sans"/>
              <a:buChar char=" "/>
              <a:defRPr sz="19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009900" marR="0" lvl="5" indent="-127000" algn="l" rtl="0"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556000" marR="0" lvl="6" indent="-127000" algn="l" rtl="0"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102100" marR="0" lvl="7" indent="-114300" algn="l" rtl="0"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648200" marR="0" lvl="8" indent="-114300" algn="l" rtl="0"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80052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5" r:id="rId6"/>
    <p:sldLayoutId id="214748401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77336" y="609601"/>
            <a:ext cx="14901332" cy="677107"/>
          </a:xfrm>
          <a:prstGeom prst="rect">
            <a:avLst/>
          </a:prstGeom>
          <a:noFill/>
          <a:ln>
            <a:noFill/>
          </a:ln>
        </p:spPr>
        <p:txBody>
          <a:bodyPr lIns="101582" tIns="101582" rIns="101582" bIns="101582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435464"/>
              </a:buClr>
              <a:buFont typeface="Gill Sans"/>
              <a:buNone/>
              <a:defRPr sz="43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77336" y="1856200"/>
            <a:ext cx="14901332" cy="5740400"/>
          </a:xfrm>
          <a:prstGeom prst="rect">
            <a:avLst/>
          </a:prstGeom>
          <a:noFill/>
          <a:ln>
            <a:noFill/>
          </a:ln>
        </p:spPr>
        <p:txBody>
          <a:bodyPr lIns="101582" tIns="101582" rIns="101582" bIns="101582" anchor="t" anchorCtr="0"/>
          <a:lstStyle>
            <a:lvl1pPr marL="278046" marR="0" lvl="0" indent="-112310" algn="l" rtl="0">
              <a:lnSpc>
                <a:spcPct val="100000"/>
              </a:lnSpc>
              <a:spcBef>
                <a:spcPts val="720"/>
              </a:spcBef>
              <a:buClr>
                <a:srgbClr val="435464"/>
              </a:buClr>
              <a:buSzPct val="90000"/>
              <a:buFont typeface="Arial"/>
              <a:buChar char="•"/>
              <a:defRPr sz="29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620948" marR="0" lvl="1" indent="-316148" algn="l" rtl="0">
              <a:lnSpc>
                <a:spcPct val="100000"/>
              </a:lnSpc>
              <a:spcBef>
                <a:spcPts val="720"/>
              </a:spcBef>
              <a:buClr>
                <a:srgbClr val="435464"/>
              </a:buClr>
              <a:buSzPct val="25000"/>
              <a:buFont typeface="Merriweather Sans"/>
              <a:buChar char=" "/>
              <a:defRPr sz="24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891376" marR="0" lvl="2" indent="-311938" algn="l" rtl="0">
              <a:lnSpc>
                <a:spcPct val="100000"/>
              </a:lnSpc>
              <a:spcBef>
                <a:spcPts val="720"/>
              </a:spcBef>
              <a:buClr>
                <a:srgbClr val="435464"/>
              </a:buClr>
              <a:buSzPct val="25000"/>
              <a:buFont typeface="Merriweather Sans"/>
              <a:buChar char=" "/>
              <a:defRPr sz="21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098961" marR="0" lvl="3" indent="-319498" algn="l" rtl="0">
              <a:lnSpc>
                <a:spcPct val="100000"/>
              </a:lnSpc>
              <a:spcBef>
                <a:spcPts val="720"/>
              </a:spcBef>
              <a:buClr>
                <a:srgbClr val="435464"/>
              </a:buClr>
              <a:buSzPct val="25000"/>
              <a:buFont typeface="Merriweather Sans"/>
              <a:buChar char=" "/>
              <a:defRPr sz="19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1304638" marR="0" lvl="4" indent="-321975" algn="l" rtl="0">
              <a:lnSpc>
                <a:spcPct val="100000"/>
              </a:lnSpc>
              <a:spcBef>
                <a:spcPts val="720"/>
              </a:spcBef>
              <a:buClr>
                <a:srgbClr val="435464"/>
              </a:buClr>
              <a:buSzPct val="25000"/>
              <a:buFont typeface="Merriweather Sans"/>
              <a:buChar char=" "/>
              <a:defRPr sz="1900" b="0" i="0" u="none" strike="noStrike" cap="none">
                <a:solidFill>
                  <a:srgbClr val="435464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3016494" marR="0" lvl="5" indent="-133593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564949" marR="0" lvl="6" indent="-123249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4113403" marR="0" lvl="7" indent="-125603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661858" marR="0" lvl="8" indent="-127958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80900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/>
              <a:t>Title Text</a:t>
            </a:r>
            <a:endParaRPr lang="en-US" dirty="0"/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43164" y="8178807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4"/>
            <a:ext cx="5394326" cy="477836"/>
          </a:xfrm>
          <a:prstGeom prst="rect">
            <a:avLst/>
          </a:prstGeom>
        </p:spPr>
        <p:txBody>
          <a:bodyPr lIns="91425" tIns="91425" rIns="91425" bIns="91425">
            <a:normAutofit fontScale="92500" lnSpcReduction="20000"/>
          </a:bodyPr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Arial"/>
              </a:rPr>
              <a:t>©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2017 </a:t>
            </a:r>
            <a:r>
              <a:rPr lang="en-US" dirty="0">
                <a:solidFill>
                  <a:srgbClr val="7D868C"/>
                </a:solidFill>
                <a:latin typeface="Arial"/>
              </a:rPr>
              <a:t>Chef Software Inc</a:t>
            </a:r>
            <a:r>
              <a:rPr lang="en-US" dirty="0">
                <a:solidFill>
                  <a:srgbClr val="3E4346"/>
                </a:solidFill>
                <a:latin typeface="Arial"/>
              </a:rPr>
              <a:t>.</a:t>
            </a:r>
          </a:p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4"/>
            <a:ext cx="1435100" cy="522286"/>
          </a:xfrm>
          <a:prstGeom prst="rect">
            <a:avLst/>
          </a:prstGeom>
        </p:spPr>
        <p:txBody>
          <a:bodyPr lIns="91425" tIns="91425" rIns="91425" bIns="91425">
            <a:normAutofit fontScale="92500" lnSpcReduction="10000"/>
          </a:bodyPr>
          <a:lstStyle/>
          <a:p>
            <a:pPr algn="ctr"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Arial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Arial"/>
              </a:rPr>
              <a:pPr algn="ctr" defTabSz="121889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7"/>
            <a:ext cx="16256000" cy="2741083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892" tIns="60946" rIns="121892" bIns="60946" anchor="ctr"/>
          <a:lstStyle/>
          <a:p>
            <a:pPr algn="ctr" defTabSz="121854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281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</p:sldLayoutIdLst>
  <p:transition xmlns:p14="http://schemas.microsoft.com/office/powerpoint/2010/main" spd="med">
    <p:fade/>
  </p:transition>
  <p:hf hdr="0" dt="0"/>
  <p:txStyles>
    <p:titleStyle>
      <a:lvl1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9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17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234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346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462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18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7899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633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192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1962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8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4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6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4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0" y="1524007"/>
            <a:ext cx="14938376" cy="6421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43164" y="8178807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4"/>
            <a:ext cx="5394326" cy="477836"/>
          </a:xfrm>
          <a:prstGeom prst="rect">
            <a:avLst/>
          </a:prstGeom>
        </p:spPr>
        <p:txBody>
          <a:bodyPr lIns="91425" tIns="91425" rIns="91425" bIns="91425">
            <a:normAutofit fontScale="92500" lnSpcReduction="20000"/>
          </a:bodyPr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Arial"/>
              </a:rPr>
              <a:t>©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2017 </a:t>
            </a:r>
            <a:r>
              <a:rPr lang="en-US" dirty="0">
                <a:solidFill>
                  <a:srgbClr val="7D868C"/>
                </a:solidFill>
                <a:latin typeface="Arial"/>
              </a:rPr>
              <a:t>Chef Software Inc</a:t>
            </a:r>
            <a:r>
              <a:rPr lang="en-US" dirty="0">
                <a:solidFill>
                  <a:srgbClr val="3E4346"/>
                </a:solidFill>
                <a:latin typeface="Arial"/>
              </a:rPr>
              <a:t>.</a:t>
            </a:r>
          </a:p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4"/>
            <a:ext cx="1435100" cy="522286"/>
          </a:xfrm>
          <a:prstGeom prst="rect">
            <a:avLst/>
          </a:prstGeom>
        </p:spPr>
        <p:txBody>
          <a:bodyPr lIns="91425" tIns="91425" rIns="91425" bIns="91425">
            <a:normAutofit fontScale="92500" lnSpcReduction="10000"/>
          </a:bodyPr>
          <a:lstStyle/>
          <a:p>
            <a:pPr algn="ctr"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Arial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Arial"/>
              </a:rPr>
              <a:pPr algn="ctr" defTabSz="121889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8729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  <p:sldLayoutId id="2147484050" r:id="rId12"/>
    <p:sldLayoutId id="2147484051" r:id="rId13"/>
    <p:sldLayoutId id="2147484052" r:id="rId14"/>
  </p:sldLayoutIdLst>
  <p:transition xmlns:p14="http://schemas.microsoft.com/office/powerpoint/2010/main" spd="med">
    <p:fade/>
  </p:transition>
  <p:hf hdr="0" dt="0"/>
  <p:txStyles>
    <p:titleStyle>
      <a:lvl1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9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17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234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346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462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18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7899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633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192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1962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8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4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6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4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0" y="1524007"/>
            <a:ext cx="14938376" cy="6421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43164" y="8178807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4"/>
            <a:ext cx="5394326" cy="477836"/>
          </a:xfrm>
          <a:prstGeom prst="rect">
            <a:avLst/>
          </a:prstGeom>
        </p:spPr>
        <p:txBody>
          <a:bodyPr lIns="91425" tIns="91425" rIns="91425" bIns="91425">
            <a:normAutofit fontScale="92500" lnSpcReduction="20000"/>
          </a:bodyPr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Arial"/>
              </a:rPr>
              <a:t>©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2017 </a:t>
            </a:r>
            <a:r>
              <a:rPr lang="en-US" dirty="0">
                <a:solidFill>
                  <a:srgbClr val="7D868C"/>
                </a:solidFill>
                <a:latin typeface="Arial"/>
              </a:rPr>
              <a:t>Chef Software Inc</a:t>
            </a:r>
            <a:r>
              <a:rPr lang="en-US" dirty="0">
                <a:solidFill>
                  <a:srgbClr val="3E4346"/>
                </a:solidFill>
                <a:latin typeface="Arial"/>
              </a:rPr>
              <a:t>.</a:t>
            </a:r>
          </a:p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4"/>
            <a:ext cx="1435100" cy="522286"/>
          </a:xfrm>
          <a:prstGeom prst="rect">
            <a:avLst/>
          </a:prstGeom>
        </p:spPr>
        <p:txBody>
          <a:bodyPr lIns="91425" tIns="91425" rIns="91425" bIns="91425">
            <a:normAutofit fontScale="92500" lnSpcReduction="10000"/>
          </a:bodyPr>
          <a:lstStyle/>
          <a:p>
            <a:pPr algn="ctr"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Arial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Arial"/>
              </a:rPr>
              <a:pPr algn="ctr" defTabSz="121889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6444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  <p:sldLayoutId id="2147484068" r:id="rId12"/>
    <p:sldLayoutId id="2147484069" r:id="rId13"/>
    <p:sldLayoutId id="2147484070" r:id="rId14"/>
    <p:sldLayoutId id="2147484071" r:id="rId15"/>
    <p:sldLayoutId id="2147484072" r:id="rId16"/>
  </p:sldLayoutIdLst>
  <p:transition xmlns:p14="http://schemas.microsoft.com/office/powerpoint/2010/main" spd="med">
    <p:fade/>
  </p:transition>
  <p:hf hdr="0" dt="0"/>
  <p:txStyles>
    <p:titleStyle>
      <a:lvl1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9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17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234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346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462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18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7899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633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192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1962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8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4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6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4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/>
              <a:t>Title Text</a:t>
            </a:r>
            <a:endParaRPr lang="en-US" dirty="0"/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43164" y="8178807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4"/>
            <a:ext cx="5394326" cy="477836"/>
          </a:xfrm>
          <a:prstGeom prst="rect">
            <a:avLst/>
          </a:prstGeom>
        </p:spPr>
        <p:txBody>
          <a:bodyPr lIns="91425" tIns="91425" rIns="91425" bIns="91425">
            <a:normAutofit fontScale="92500" lnSpcReduction="20000"/>
          </a:bodyPr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Arial"/>
              </a:rPr>
              <a:t>©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2017 </a:t>
            </a:r>
            <a:r>
              <a:rPr lang="en-US" dirty="0">
                <a:solidFill>
                  <a:srgbClr val="7D868C"/>
                </a:solidFill>
                <a:latin typeface="Arial"/>
              </a:rPr>
              <a:t>Chef Software Inc</a:t>
            </a:r>
            <a:r>
              <a:rPr lang="en-US" dirty="0">
                <a:solidFill>
                  <a:srgbClr val="3E4346"/>
                </a:solidFill>
                <a:latin typeface="Arial"/>
              </a:rPr>
              <a:t>.</a:t>
            </a:r>
          </a:p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4"/>
            <a:ext cx="1435100" cy="522286"/>
          </a:xfrm>
          <a:prstGeom prst="rect">
            <a:avLst/>
          </a:prstGeom>
        </p:spPr>
        <p:txBody>
          <a:bodyPr lIns="91425" tIns="91425" rIns="91425" bIns="91425">
            <a:normAutofit fontScale="92500" lnSpcReduction="10000"/>
          </a:bodyPr>
          <a:lstStyle/>
          <a:p>
            <a:pPr algn="ctr"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Arial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Arial"/>
              </a:rPr>
              <a:pPr algn="ctr" defTabSz="121889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7"/>
            <a:ext cx="16256000" cy="2741083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892" tIns="60946" rIns="121892" bIns="60946" anchor="ctr"/>
          <a:lstStyle/>
          <a:p>
            <a:pPr algn="ctr" defTabSz="121854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565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</p:sldLayoutIdLst>
  <p:transition xmlns:p14="http://schemas.microsoft.com/office/powerpoint/2010/main" spd="med">
    <p:fade/>
  </p:transition>
  <p:hf hdr="0" dt="0"/>
  <p:txStyles>
    <p:titleStyle>
      <a:lvl1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9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17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234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346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462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18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7899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633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192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1962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8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4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6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4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/>
              <a:t>Title Text</a:t>
            </a:r>
            <a:endParaRPr lang="en-US" dirty="0"/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43164" y="8178807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4"/>
            <a:ext cx="5394326" cy="477836"/>
          </a:xfrm>
          <a:prstGeom prst="rect">
            <a:avLst/>
          </a:prstGeom>
        </p:spPr>
        <p:txBody>
          <a:bodyPr lIns="91425" tIns="91425" rIns="91425" bIns="91425">
            <a:normAutofit fontScale="92500" lnSpcReduction="20000"/>
          </a:bodyPr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Arial"/>
              </a:rPr>
              <a:t>©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2017 </a:t>
            </a:r>
            <a:r>
              <a:rPr lang="en-US" dirty="0">
                <a:solidFill>
                  <a:srgbClr val="7D868C"/>
                </a:solidFill>
                <a:latin typeface="Arial"/>
              </a:rPr>
              <a:t>Chef Software Inc</a:t>
            </a:r>
            <a:r>
              <a:rPr lang="en-US" dirty="0">
                <a:solidFill>
                  <a:srgbClr val="3E4346"/>
                </a:solidFill>
                <a:latin typeface="Arial"/>
              </a:rPr>
              <a:t>.</a:t>
            </a:r>
          </a:p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4"/>
            <a:ext cx="1435100" cy="522286"/>
          </a:xfrm>
          <a:prstGeom prst="rect">
            <a:avLst/>
          </a:prstGeom>
        </p:spPr>
        <p:txBody>
          <a:bodyPr lIns="91425" tIns="91425" rIns="91425" bIns="91425">
            <a:normAutofit fontScale="92500" lnSpcReduction="10000"/>
          </a:bodyPr>
          <a:lstStyle/>
          <a:p>
            <a:pPr algn="ctr"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Arial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Arial"/>
              </a:rPr>
              <a:pPr algn="ctr" defTabSz="121889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7"/>
            <a:ext cx="16256000" cy="2741083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892" tIns="60946" rIns="121892" bIns="60946" anchor="ctr"/>
          <a:lstStyle/>
          <a:p>
            <a:pPr algn="ctr" defTabSz="121854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7800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89" r:id="rId4"/>
    <p:sldLayoutId id="2147484090" r:id="rId5"/>
    <p:sldLayoutId id="2147484091" r:id="rId6"/>
    <p:sldLayoutId id="2147484092" r:id="rId7"/>
    <p:sldLayoutId id="2147484093" r:id="rId8"/>
    <p:sldLayoutId id="2147484094" r:id="rId9"/>
    <p:sldLayoutId id="2147484096" r:id="rId10"/>
    <p:sldLayoutId id="2147484097" r:id="rId11"/>
  </p:sldLayoutIdLst>
  <p:transition xmlns:p14="http://schemas.microsoft.com/office/powerpoint/2010/main" spd="med">
    <p:fade/>
  </p:transition>
  <p:hf hdr="0" dt="0"/>
  <p:txStyles>
    <p:titleStyle>
      <a:lvl1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9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17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234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346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462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18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7899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633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192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1962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8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4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6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4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0" y="1524007"/>
            <a:ext cx="14938376" cy="6421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43164" y="8178807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4"/>
            <a:ext cx="5394326" cy="477836"/>
          </a:xfrm>
          <a:prstGeom prst="rect">
            <a:avLst/>
          </a:prstGeom>
        </p:spPr>
        <p:txBody>
          <a:bodyPr lIns="91425" tIns="91425" rIns="91425" bIns="91425">
            <a:normAutofit fontScale="92500" lnSpcReduction="20000"/>
          </a:bodyPr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Arial"/>
              </a:rPr>
              <a:t>©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2017 </a:t>
            </a:r>
            <a:r>
              <a:rPr lang="en-US" dirty="0">
                <a:solidFill>
                  <a:srgbClr val="7D868C"/>
                </a:solidFill>
                <a:latin typeface="Arial"/>
              </a:rPr>
              <a:t>Chef Software Inc</a:t>
            </a:r>
            <a:r>
              <a:rPr lang="en-US" dirty="0">
                <a:solidFill>
                  <a:srgbClr val="3E4346"/>
                </a:solidFill>
                <a:latin typeface="Arial"/>
              </a:rPr>
              <a:t>.</a:t>
            </a:r>
          </a:p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4"/>
            <a:ext cx="1435100" cy="522286"/>
          </a:xfrm>
          <a:prstGeom prst="rect">
            <a:avLst/>
          </a:prstGeom>
        </p:spPr>
        <p:txBody>
          <a:bodyPr lIns="91425" tIns="91425" rIns="91425" bIns="91425">
            <a:normAutofit fontScale="92500" lnSpcReduction="10000"/>
          </a:bodyPr>
          <a:lstStyle/>
          <a:p>
            <a:pPr algn="ctr"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Arial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Arial"/>
              </a:rPr>
              <a:pPr algn="ctr" defTabSz="121889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43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  <p:sldLayoutId id="2147484106" r:id="rId8"/>
    <p:sldLayoutId id="2147484107" r:id="rId9"/>
    <p:sldLayoutId id="2147484108" r:id="rId10"/>
    <p:sldLayoutId id="2147484109" r:id="rId11"/>
    <p:sldLayoutId id="2147484110" r:id="rId12"/>
    <p:sldLayoutId id="2147484111" r:id="rId13"/>
    <p:sldLayoutId id="2147484112" r:id="rId14"/>
    <p:sldLayoutId id="2147484113" r:id="rId15"/>
    <p:sldLayoutId id="2147484114" r:id="rId16"/>
  </p:sldLayoutIdLst>
  <p:transition xmlns:p14="http://schemas.microsoft.com/office/powerpoint/2010/main" spd="med">
    <p:fade/>
  </p:transition>
  <p:hf hdr="0" dt="0"/>
  <p:txStyles>
    <p:titleStyle>
      <a:lvl1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9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17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234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346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462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18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7899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633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192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1962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8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4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6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4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0" y="1524007"/>
            <a:ext cx="14938376" cy="6421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43164" y="8178807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4"/>
            <a:ext cx="5394326" cy="477836"/>
          </a:xfrm>
          <a:prstGeom prst="rect">
            <a:avLst/>
          </a:prstGeom>
        </p:spPr>
        <p:txBody>
          <a:bodyPr lIns="91425" tIns="91425" rIns="91425" bIns="91425">
            <a:normAutofit fontScale="92500" lnSpcReduction="20000"/>
          </a:bodyPr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Arial"/>
              </a:rPr>
              <a:t>©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2017 </a:t>
            </a:r>
            <a:r>
              <a:rPr lang="en-US" dirty="0">
                <a:solidFill>
                  <a:srgbClr val="7D868C"/>
                </a:solidFill>
                <a:latin typeface="Arial"/>
              </a:rPr>
              <a:t>Chef Software Inc</a:t>
            </a:r>
            <a:r>
              <a:rPr lang="en-US" dirty="0">
                <a:solidFill>
                  <a:srgbClr val="3E4346"/>
                </a:solidFill>
                <a:latin typeface="Arial"/>
              </a:rPr>
              <a:t>.</a:t>
            </a:r>
          </a:p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4"/>
            <a:ext cx="1435100" cy="522286"/>
          </a:xfrm>
          <a:prstGeom prst="rect">
            <a:avLst/>
          </a:prstGeom>
        </p:spPr>
        <p:txBody>
          <a:bodyPr lIns="91425" tIns="91425" rIns="91425" bIns="91425">
            <a:normAutofit fontScale="92500" lnSpcReduction="10000"/>
          </a:bodyPr>
          <a:lstStyle/>
          <a:p>
            <a:pPr algn="ctr"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Arial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Arial"/>
              </a:rPr>
              <a:pPr algn="ctr" defTabSz="121889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5053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  <p:sldLayoutId id="2147484127" r:id="rId12"/>
    <p:sldLayoutId id="2147484128" r:id="rId13"/>
    <p:sldLayoutId id="2147484129" r:id="rId14"/>
    <p:sldLayoutId id="2147484130" r:id="rId15"/>
  </p:sldLayoutIdLst>
  <p:transition xmlns:p14="http://schemas.microsoft.com/office/powerpoint/2010/main" spd="med">
    <p:fade/>
  </p:transition>
  <p:hf hdr="0" dt="0"/>
  <p:txStyles>
    <p:titleStyle>
      <a:lvl1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9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17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234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346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462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18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7899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633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192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1962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8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4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6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4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0" y="1524007"/>
            <a:ext cx="14938376" cy="6421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43164" y="8178807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4"/>
            <a:ext cx="5394326" cy="477836"/>
          </a:xfrm>
          <a:prstGeom prst="rect">
            <a:avLst/>
          </a:prstGeom>
        </p:spPr>
        <p:txBody>
          <a:bodyPr lIns="91425" tIns="91425" rIns="91425" bIns="91425">
            <a:normAutofit fontScale="92500" lnSpcReduction="20000"/>
          </a:bodyPr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Arial"/>
              </a:rPr>
              <a:t>©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2017 </a:t>
            </a:r>
            <a:r>
              <a:rPr lang="en-US" dirty="0">
                <a:solidFill>
                  <a:srgbClr val="7D868C"/>
                </a:solidFill>
                <a:latin typeface="Arial"/>
              </a:rPr>
              <a:t>Chef Software Inc</a:t>
            </a:r>
            <a:r>
              <a:rPr lang="en-US" dirty="0">
                <a:solidFill>
                  <a:srgbClr val="3E4346"/>
                </a:solidFill>
                <a:latin typeface="Arial"/>
              </a:rPr>
              <a:t>.</a:t>
            </a:r>
          </a:p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4"/>
            <a:ext cx="1435100" cy="522286"/>
          </a:xfrm>
          <a:prstGeom prst="rect">
            <a:avLst/>
          </a:prstGeom>
        </p:spPr>
        <p:txBody>
          <a:bodyPr lIns="91425" tIns="91425" rIns="91425" bIns="91425">
            <a:normAutofit fontScale="92500" lnSpcReduction="10000"/>
          </a:bodyPr>
          <a:lstStyle/>
          <a:p>
            <a:pPr algn="ctr"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Arial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Arial"/>
              </a:rPr>
              <a:pPr algn="ctr" defTabSz="121889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4704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3" r:id="rId1"/>
    <p:sldLayoutId id="2147484134" r:id="rId2"/>
    <p:sldLayoutId id="2147484135" r:id="rId3"/>
    <p:sldLayoutId id="2147484136" r:id="rId4"/>
    <p:sldLayoutId id="2147484137" r:id="rId5"/>
    <p:sldLayoutId id="2147484138" r:id="rId6"/>
    <p:sldLayoutId id="2147484139" r:id="rId7"/>
    <p:sldLayoutId id="2147484140" r:id="rId8"/>
    <p:sldLayoutId id="2147484141" r:id="rId9"/>
    <p:sldLayoutId id="2147484142" r:id="rId10"/>
    <p:sldLayoutId id="2147484143" r:id="rId11"/>
    <p:sldLayoutId id="2147484144" r:id="rId12"/>
    <p:sldLayoutId id="2147484145" r:id="rId13"/>
    <p:sldLayoutId id="2147484146" r:id="rId14"/>
  </p:sldLayoutIdLst>
  <p:transition xmlns:p14="http://schemas.microsoft.com/office/powerpoint/2010/main" spd="med">
    <p:fade/>
  </p:transition>
  <p:hf hdr="0" dt="0"/>
  <p:txStyles>
    <p:titleStyle>
      <a:lvl1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9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17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234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346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462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18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7899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633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192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1962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8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4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6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4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/>
              <a:t>Title Text</a:t>
            </a:r>
            <a:endParaRPr lang="en-US" dirty="0"/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43164" y="8178807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4"/>
            <a:ext cx="5394326" cy="477836"/>
          </a:xfrm>
          <a:prstGeom prst="rect">
            <a:avLst/>
          </a:prstGeom>
        </p:spPr>
        <p:txBody>
          <a:bodyPr lIns="91425" tIns="91425" rIns="91425" bIns="91425">
            <a:normAutofit fontScale="92500" lnSpcReduction="20000"/>
          </a:bodyPr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dirty="0" smtClean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2017 </a:t>
            </a:r>
            <a:r>
              <a:rPr lang="en-US" dirty="0">
                <a:solidFill>
                  <a:srgbClr val="7D868C"/>
                </a:solidFill>
                <a:latin typeface="+mn-lt"/>
                <a:ea typeface="+mn-ea"/>
                <a:cs typeface="+mn-cs"/>
              </a:rPr>
              <a:t>Chef Software Inc</a:t>
            </a:r>
            <a:r>
              <a:rPr lang="en-US" dirty="0">
                <a:latin typeface="+mn-lt"/>
                <a:ea typeface="+mn-ea"/>
                <a:cs typeface="+mn-cs"/>
              </a:rPr>
              <a:t>.</a:t>
            </a:r>
          </a:p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4"/>
            <a:ext cx="1435100" cy="522286"/>
          </a:xfrm>
          <a:prstGeom prst="rect">
            <a:avLst/>
          </a:prstGeom>
        </p:spPr>
        <p:txBody>
          <a:bodyPr lIns="91425" tIns="91425" rIns="91425" bIns="91425">
            <a:normAutofit fontScale="92500" lnSpcReduction="10000"/>
          </a:bodyPr>
          <a:lstStyle/>
          <a:p>
            <a:pPr algn="ctr"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+mn-lt"/>
                <a:ea typeface="+mn-ea"/>
                <a:cs typeface="+mn-cs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+mn-lt"/>
                <a:ea typeface="+mn-ea"/>
                <a:cs typeface="+mn-cs"/>
              </a:rPr>
              <a:pPr algn="ctr" defTabSz="121889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7"/>
            <a:ext cx="16256000" cy="2741083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892" tIns="60946" rIns="121892" bIns="60946" anchor="ctr"/>
          <a:lstStyle/>
          <a:p>
            <a:pPr algn="ctr" defTabSz="121854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27972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66" r:id="rId8"/>
    <p:sldLayoutId id="2147483868" r:id="rId9"/>
  </p:sldLayoutIdLst>
  <p:transition xmlns:p14="http://schemas.microsoft.com/office/powerpoint/2010/main" spd="med">
    <p:fade/>
  </p:transition>
  <p:hf hdr="0" dt="0"/>
  <p:txStyles>
    <p:titleStyle>
      <a:lvl1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9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17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234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346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462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18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7899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633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192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1962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8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4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6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4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/>
              <a:t>Title Text</a:t>
            </a:r>
            <a:endParaRPr lang="en-US" dirty="0"/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43164" y="8178807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4"/>
            <a:ext cx="5394326" cy="477836"/>
          </a:xfrm>
          <a:prstGeom prst="rect">
            <a:avLst/>
          </a:prstGeom>
        </p:spPr>
        <p:txBody>
          <a:bodyPr lIns="91425" tIns="91425" rIns="91425" bIns="91425">
            <a:normAutofit fontScale="92500" lnSpcReduction="20000"/>
          </a:bodyPr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Arial"/>
              </a:rPr>
              <a:t>©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2017 </a:t>
            </a:r>
            <a:r>
              <a:rPr lang="en-US" dirty="0">
                <a:solidFill>
                  <a:srgbClr val="7D868C"/>
                </a:solidFill>
                <a:latin typeface="Arial"/>
              </a:rPr>
              <a:t>Chef Software Inc</a:t>
            </a:r>
            <a:r>
              <a:rPr lang="en-US" dirty="0">
                <a:solidFill>
                  <a:srgbClr val="3E4346"/>
                </a:solidFill>
                <a:latin typeface="Arial"/>
              </a:rPr>
              <a:t>.</a:t>
            </a:r>
          </a:p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4"/>
            <a:ext cx="1435100" cy="522286"/>
          </a:xfrm>
          <a:prstGeom prst="rect">
            <a:avLst/>
          </a:prstGeom>
        </p:spPr>
        <p:txBody>
          <a:bodyPr lIns="91425" tIns="91425" rIns="91425" bIns="91425">
            <a:normAutofit fontScale="92500" lnSpcReduction="10000"/>
          </a:bodyPr>
          <a:lstStyle/>
          <a:p>
            <a:pPr algn="ctr"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Arial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Arial"/>
              </a:rPr>
              <a:pPr algn="ctr" defTabSz="121889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7"/>
            <a:ext cx="16256000" cy="2741083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892" tIns="60946" rIns="121892" bIns="60946" anchor="ctr"/>
          <a:lstStyle/>
          <a:p>
            <a:pPr algn="ctr" defTabSz="121854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2787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8" r:id="rId1"/>
    <p:sldLayoutId id="2147484149" r:id="rId2"/>
    <p:sldLayoutId id="2147484150" r:id="rId3"/>
    <p:sldLayoutId id="2147484151" r:id="rId4"/>
    <p:sldLayoutId id="2147484152" r:id="rId5"/>
    <p:sldLayoutId id="2147484153" r:id="rId6"/>
    <p:sldLayoutId id="2147484154" r:id="rId7"/>
    <p:sldLayoutId id="2147484155" r:id="rId8"/>
    <p:sldLayoutId id="2147484156" r:id="rId9"/>
    <p:sldLayoutId id="2147484157" r:id="rId10"/>
    <p:sldLayoutId id="2147484158" r:id="rId11"/>
  </p:sldLayoutIdLst>
  <p:transition xmlns:p14="http://schemas.microsoft.com/office/powerpoint/2010/main" spd="med">
    <p:fade/>
  </p:transition>
  <p:hf hdr="0" dt="0"/>
  <p:txStyles>
    <p:titleStyle>
      <a:lvl1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9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17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234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346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462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18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7899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633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192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1962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8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4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6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4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77336" y="609596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47826"/>
              <a:buFont typeface="Raleway"/>
              <a:buNone/>
              <a:defRPr sz="23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SzPct val="100000"/>
              <a:buFont typeface="Arial"/>
              <a:buNone/>
              <a:defRPr sz="1100"/>
            </a:lvl2pPr>
            <a:lvl3pPr lvl="2" indent="0" rtl="0">
              <a:spcBef>
                <a:spcPts val="0"/>
              </a:spcBef>
              <a:buSzPct val="100000"/>
              <a:buFont typeface="Arial"/>
              <a:buNone/>
              <a:defRPr sz="1100"/>
            </a:lvl3pPr>
            <a:lvl4pPr lvl="3" indent="0" rtl="0">
              <a:spcBef>
                <a:spcPts val="0"/>
              </a:spcBef>
              <a:buSzPct val="100000"/>
              <a:buFont typeface="Arial"/>
              <a:buNone/>
              <a:defRPr sz="1100"/>
            </a:lvl4pPr>
            <a:lvl5pPr lvl="4" indent="0" rtl="0">
              <a:spcBef>
                <a:spcPts val="0"/>
              </a:spcBef>
              <a:buSzPct val="100000"/>
              <a:buFont typeface="Arial"/>
              <a:buNone/>
              <a:defRPr sz="1100"/>
            </a:lvl5pPr>
            <a:lvl6pPr lvl="5" indent="0" rtl="0">
              <a:spcBef>
                <a:spcPts val="0"/>
              </a:spcBef>
              <a:buSzPct val="100000"/>
              <a:buFont typeface="Arial"/>
              <a:buNone/>
              <a:defRPr sz="1100"/>
            </a:lvl6pPr>
            <a:lvl7pPr lvl="6" indent="0" rtl="0">
              <a:spcBef>
                <a:spcPts val="0"/>
              </a:spcBef>
              <a:buSzPct val="100000"/>
              <a:buFont typeface="Arial"/>
              <a:buNone/>
              <a:defRPr sz="1100"/>
            </a:lvl7pPr>
            <a:lvl8pPr lvl="7" indent="0" rtl="0">
              <a:spcBef>
                <a:spcPts val="0"/>
              </a:spcBef>
              <a:buSzPct val="100000"/>
              <a:buFont typeface="Arial"/>
              <a:buNone/>
              <a:defRPr sz="1100"/>
            </a:lvl8pPr>
            <a:lvl9pPr lvl="8" indent="0" rtl="0">
              <a:spcBef>
                <a:spcPts val="0"/>
              </a:spcBef>
              <a:buSzPct val="100000"/>
              <a:buFont typeface="Arial"/>
              <a:buNone/>
              <a:defRPr sz="11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77336" y="1841633"/>
            <a:ext cx="14901333" cy="5767998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ct val="100000"/>
              <a:buFont typeface="Arial"/>
              <a:buNone/>
              <a:defRPr sz="1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01600" marR="0" lvl="2" indent="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ct val="88888"/>
              <a:buFont typeface="Noto Sans Symbols"/>
              <a:buChar char="▪"/>
              <a:defRPr sz="9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90500" marR="0" lvl="3" indent="-127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ct val="87500"/>
              <a:buFont typeface="Noto Sans Symbols"/>
              <a:buChar char="▪"/>
              <a:defRPr sz="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92100" marR="0" lvl="4" indent="-254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ct val="87500"/>
              <a:buFont typeface="Noto Sans Symbols"/>
              <a:buChar char="▪"/>
              <a:defRPr sz="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1409700" marR="0" lvl="5" indent="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1663700" marR="0" lvl="6" indent="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1930400" marR="0" lvl="7" indent="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2184400" marR="0" lvl="8" indent="127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7184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7" r:id="rId3"/>
    <p:sldLayoutId id="2147483878" r:id="rId4"/>
    <p:sldLayoutId id="2147483880" r:id="rId5"/>
    <p:sldLayoutId id="2147483881" r:id="rId6"/>
    <p:sldLayoutId id="214748388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77336" y="609599"/>
            <a:ext cx="14901333" cy="738667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Raleway"/>
              <a:buNone/>
              <a:defRPr sz="30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indent="0" rtl="0">
              <a:spcBef>
                <a:spcPts val="0"/>
              </a:spcBef>
              <a:buSzPct val="100000"/>
              <a:buFont typeface="Raleway"/>
              <a:buNone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77336" y="1841632"/>
            <a:ext cx="14901333" cy="5768000"/>
          </a:xfrm>
          <a:prstGeom prst="rect">
            <a:avLst/>
          </a:prstGeom>
          <a:noFill/>
          <a:ln>
            <a:noFill/>
          </a:ln>
        </p:spPr>
        <p:txBody>
          <a:bodyPr lIns="121883" tIns="121883" rIns="121883" bIns="121883" anchor="t" anchorCtr="0"/>
          <a:lstStyle>
            <a:lvl1pPr marL="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78571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27000" marR="0" lvl="2" indent="-6350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12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254000" marR="0" lvl="3" indent="-7620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381000" marR="0" lvl="4" indent="-76200" algn="l" rtl="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1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1879600" marR="0" lvl="5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2222500" marR="0" lvl="6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2565400" marR="0" lvl="7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2908300" marR="0" lvl="8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86620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90" r:id="rId3"/>
    <p:sldLayoutId id="2147483891" r:id="rId4"/>
    <p:sldLayoutId id="2147483894" r:id="rId5"/>
    <p:sldLayoutId id="2147483897" r:id="rId6"/>
    <p:sldLayoutId id="214748389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2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0" y="1524007"/>
            <a:ext cx="14938376" cy="6421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43164" y="8178807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4"/>
            <a:ext cx="5394326" cy="477836"/>
          </a:xfrm>
          <a:prstGeom prst="rect">
            <a:avLst/>
          </a:prstGeom>
        </p:spPr>
        <p:txBody>
          <a:bodyPr lIns="91425" tIns="91425" rIns="91425" bIns="91425">
            <a:normAutofit fontScale="92500" lnSpcReduction="20000"/>
          </a:bodyPr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Arial"/>
              </a:rPr>
              <a:t>©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2017 </a:t>
            </a:r>
            <a:r>
              <a:rPr lang="en-US" dirty="0">
                <a:solidFill>
                  <a:srgbClr val="7D868C"/>
                </a:solidFill>
                <a:latin typeface="Arial"/>
              </a:rPr>
              <a:t>Chef Software Inc</a:t>
            </a:r>
            <a:r>
              <a:rPr lang="en-US" dirty="0">
                <a:solidFill>
                  <a:srgbClr val="3E4346"/>
                </a:solidFill>
                <a:latin typeface="Arial"/>
              </a:rPr>
              <a:t>.</a:t>
            </a:r>
          </a:p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4"/>
            <a:ext cx="1435100" cy="522286"/>
          </a:xfrm>
          <a:prstGeom prst="rect">
            <a:avLst/>
          </a:prstGeom>
        </p:spPr>
        <p:txBody>
          <a:bodyPr lIns="91425" tIns="91425" rIns="91425" bIns="91425">
            <a:normAutofit fontScale="92500" lnSpcReduction="10000"/>
          </a:bodyPr>
          <a:lstStyle/>
          <a:p>
            <a:pPr algn="ctr"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Arial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Arial"/>
              </a:rPr>
              <a:pPr algn="ctr" defTabSz="121889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9911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</p:sldLayoutIdLst>
  <p:transition xmlns:p14="http://schemas.microsoft.com/office/powerpoint/2010/main" spd="med">
    <p:fade/>
  </p:transition>
  <p:hf hdr="0" dt="0"/>
  <p:txStyles>
    <p:titleStyle>
      <a:lvl1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9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17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234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346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462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18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7899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633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192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1962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8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4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6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4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/>
              <a:t>Title Text</a:t>
            </a:r>
            <a:endParaRPr lang="en-US" dirty="0"/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43164" y="8178807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4"/>
            <a:ext cx="5394326" cy="477836"/>
          </a:xfrm>
          <a:prstGeom prst="rect">
            <a:avLst/>
          </a:prstGeom>
        </p:spPr>
        <p:txBody>
          <a:bodyPr lIns="91425" tIns="91425" rIns="91425" bIns="91425">
            <a:normAutofit fontScale="92500" lnSpcReduction="20000"/>
          </a:bodyPr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Arial"/>
              </a:rPr>
              <a:t>©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2017 </a:t>
            </a:r>
            <a:r>
              <a:rPr lang="en-US" dirty="0">
                <a:solidFill>
                  <a:srgbClr val="7D868C"/>
                </a:solidFill>
                <a:latin typeface="Arial"/>
              </a:rPr>
              <a:t>Chef Software Inc</a:t>
            </a:r>
            <a:r>
              <a:rPr lang="en-US" dirty="0">
                <a:solidFill>
                  <a:srgbClr val="3E4346"/>
                </a:solidFill>
                <a:latin typeface="Arial"/>
              </a:rPr>
              <a:t>.</a:t>
            </a:r>
          </a:p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4"/>
            <a:ext cx="1435100" cy="522286"/>
          </a:xfrm>
          <a:prstGeom prst="rect">
            <a:avLst/>
          </a:prstGeom>
        </p:spPr>
        <p:txBody>
          <a:bodyPr lIns="91425" tIns="91425" rIns="91425" bIns="91425">
            <a:normAutofit fontScale="92500" lnSpcReduction="10000"/>
          </a:bodyPr>
          <a:lstStyle/>
          <a:p>
            <a:pPr algn="ctr"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Arial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Arial"/>
              </a:rPr>
              <a:pPr algn="ctr" defTabSz="121889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7"/>
            <a:ext cx="16256000" cy="2741083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892" tIns="60946" rIns="121892" bIns="60946" anchor="ctr"/>
          <a:lstStyle/>
          <a:p>
            <a:pPr algn="ctr" defTabSz="121854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4288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9" r:id="rId10"/>
    <p:sldLayoutId id="2147483950" r:id="rId11"/>
  </p:sldLayoutIdLst>
  <p:transition xmlns:p14="http://schemas.microsoft.com/office/powerpoint/2010/main" spd="med">
    <p:fade/>
  </p:transition>
  <p:hf hdr="0" dt="0"/>
  <p:txStyles>
    <p:titleStyle>
      <a:lvl1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9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17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234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346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462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18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7899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633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192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1962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8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4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6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4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0" y="1524007"/>
            <a:ext cx="14938376" cy="6421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43164" y="8178807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4"/>
            <a:ext cx="5394326" cy="477836"/>
          </a:xfrm>
          <a:prstGeom prst="rect">
            <a:avLst/>
          </a:prstGeom>
        </p:spPr>
        <p:txBody>
          <a:bodyPr lIns="91425" tIns="91425" rIns="91425" bIns="91425">
            <a:normAutofit fontScale="92500" lnSpcReduction="20000"/>
          </a:bodyPr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Arial"/>
              </a:rPr>
              <a:t>©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2017 </a:t>
            </a:r>
            <a:r>
              <a:rPr lang="en-US" dirty="0">
                <a:solidFill>
                  <a:srgbClr val="7D868C"/>
                </a:solidFill>
                <a:latin typeface="Arial"/>
              </a:rPr>
              <a:t>Chef Software Inc</a:t>
            </a:r>
            <a:r>
              <a:rPr lang="en-US" dirty="0">
                <a:solidFill>
                  <a:srgbClr val="3E4346"/>
                </a:solidFill>
                <a:latin typeface="Arial"/>
              </a:rPr>
              <a:t>.</a:t>
            </a:r>
          </a:p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4"/>
            <a:ext cx="1435100" cy="522286"/>
          </a:xfrm>
          <a:prstGeom prst="rect">
            <a:avLst/>
          </a:prstGeom>
        </p:spPr>
        <p:txBody>
          <a:bodyPr lIns="91425" tIns="91425" rIns="91425" bIns="91425">
            <a:normAutofit fontScale="92500" lnSpcReduction="10000"/>
          </a:bodyPr>
          <a:lstStyle/>
          <a:p>
            <a:pPr algn="ctr"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Arial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Arial"/>
              </a:rPr>
              <a:pPr algn="ctr" defTabSz="121889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6389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  <p:sldLayoutId id="2147483964" r:id="rId13"/>
    <p:sldLayoutId id="2147483965" r:id="rId14"/>
    <p:sldLayoutId id="2147483966" r:id="rId15"/>
  </p:sldLayoutIdLst>
  <p:transition xmlns:p14="http://schemas.microsoft.com/office/powerpoint/2010/main" spd="med">
    <p:fade/>
  </p:transition>
  <p:hf hdr="0" dt="0"/>
  <p:txStyles>
    <p:titleStyle>
      <a:lvl1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9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17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234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346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462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18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7899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633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192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1962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8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4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6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4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/>
              <a:t>Title Text</a:t>
            </a:r>
            <a:endParaRPr lang="en-US" dirty="0"/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43164" y="8178807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5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4"/>
            <a:ext cx="5394326" cy="477836"/>
          </a:xfrm>
          <a:prstGeom prst="rect">
            <a:avLst/>
          </a:prstGeom>
        </p:spPr>
        <p:txBody>
          <a:bodyPr lIns="91425" tIns="91425" rIns="91425" bIns="91425">
            <a:normAutofit fontScale="92500" lnSpcReduction="20000"/>
          </a:bodyPr>
          <a:lstStyle/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D868C"/>
                </a:solidFill>
                <a:latin typeface="Arial"/>
              </a:rPr>
              <a:t>©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2017 </a:t>
            </a:r>
            <a:r>
              <a:rPr lang="en-US" dirty="0">
                <a:solidFill>
                  <a:srgbClr val="7D868C"/>
                </a:solidFill>
                <a:latin typeface="Arial"/>
              </a:rPr>
              <a:t>Chef Software Inc</a:t>
            </a:r>
            <a:r>
              <a:rPr lang="en-US" dirty="0">
                <a:solidFill>
                  <a:srgbClr val="3E4346"/>
                </a:solidFill>
                <a:latin typeface="Arial"/>
              </a:rPr>
              <a:t>.</a:t>
            </a:r>
          </a:p>
          <a:p>
            <a:pPr defTabSz="1218894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4"/>
            <a:ext cx="1435100" cy="522286"/>
          </a:xfrm>
          <a:prstGeom prst="rect">
            <a:avLst/>
          </a:prstGeom>
        </p:spPr>
        <p:txBody>
          <a:bodyPr lIns="91425" tIns="91425" rIns="91425" bIns="91425">
            <a:normAutofit fontScale="92500" lnSpcReduction="10000"/>
          </a:bodyPr>
          <a:lstStyle/>
          <a:p>
            <a:pPr algn="ctr" defTabSz="121889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latin typeface="Arial"/>
              </a:rPr>
              <a:t>1-</a:t>
            </a:r>
            <a:fld id="{F0B79B2F-E1DD-4D43-95B3-EA08C411D807}" type="slidenum">
              <a:rPr lang="en-US">
                <a:solidFill>
                  <a:srgbClr val="7F7F7F"/>
                </a:solidFill>
                <a:latin typeface="Arial"/>
              </a:rPr>
              <a:pPr algn="ctr" defTabSz="121889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rgbClr val="7F7F7F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7"/>
            <a:ext cx="16256000" cy="2741083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21892" tIns="60946" rIns="121892" bIns="60946" anchor="ctr"/>
          <a:lstStyle/>
          <a:p>
            <a:pPr algn="ctr" defTabSz="121854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146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</p:sldLayoutIdLst>
  <p:transition xmlns:p14="http://schemas.microsoft.com/office/powerpoint/2010/main" spd="med">
    <p:fade/>
  </p:transition>
  <p:hf hdr="0" dt="0"/>
  <p:txStyles>
    <p:titleStyle>
      <a:lvl1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9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17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234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346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462" algn="l" defTabSz="1217387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18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7899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633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6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192" algn="l" defTabSz="1217387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1962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408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854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306" indent="-304723" algn="l" defTabSz="121889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4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94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4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9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38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686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133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81" algn="l" defTabSz="121889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867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0" y="1524000"/>
            <a:ext cx="14938376" cy="6421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28" name="Picture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43164" y="8178800"/>
            <a:ext cx="950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H="1">
            <a:off x="0" y="8164514"/>
            <a:ext cx="16256000" cy="36512"/>
          </a:xfrm>
          <a:prstGeom prst="line">
            <a:avLst/>
          </a:prstGeom>
          <a:ln>
            <a:solidFill>
              <a:schemeClr val="accent1">
                <a:alpha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white">
          <a:xfrm>
            <a:off x="596900" y="8456614"/>
            <a:ext cx="5394326" cy="477837"/>
          </a:xfrm>
          <a:prstGeom prst="rect">
            <a:avLst/>
          </a:prstGeom>
        </p:spPr>
        <p:txBody>
          <a:bodyPr lIns="91439" tIns="91439" rIns="91439" bIns="91439">
            <a:normAutofit fontScale="92500" lnSpcReduction="20000"/>
          </a:bodyPr>
          <a:lstStyle/>
          <a:p>
            <a:pPr defTabSz="121910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7D868C"/>
                </a:solidFill>
                <a:latin typeface="Arial"/>
              </a:rPr>
              <a:t>©2016 Chef Software Inc</a:t>
            </a:r>
            <a:r>
              <a:rPr lang="en-US" sz="2400" dirty="0">
                <a:solidFill>
                  <a:srgbClr val="3E4346"/>
                </a:solidFill>
                <a:latin typeface="Arial"/>
              </a:rPr>
              <a:t>.</a:t>
            </a:r>
          </a:p>
          <a:p>
            <a:pPr defTabSz="121910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 bwMode="white">
          <a:xfrm>
            <a:off x="7410450" y="8456613"/>
            <a:ext cx="1435100" cy="522287"/>
          </a:xfrm>
          <a:prstGeom prst="rect">
            <a:avLst/>
          </a:prstGeom>
        </p:spPr>
        <p:txBody>
          <a:bodyPr lIns="91439" tIns="91439" rIns="91439" bIns="91439">
            <a:normAutofit lnSpcReduction="10000"/>
          </a:bodyPr>
          <a:lstStyle/>
          <a:p>
            <a:pPr algn="ctr" defTabSz="121910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7F7F7F"/>
                </a:solidFill>
                <a:latin typeface="Arial"/>
              </a:rPr>
              <a:t>3-</a:t>
            </a:r>
            <a:fld id="{F0B79B2F-E1DD-4D43-95B3-EA08C411D807}" type="slidenum">
              <a:rPr lang="en-US" sz="2400" smtClean="0">
                <a:solidFill>
                  <a:srgbClr val="7F7F7F"/>
                </a:solidFill>
                <a:latin typeface="Arial"/>
              </a:rPr>
              <a:pPr algn="ctr" defTabSz="1219108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2400" dirty="0">
              <a:solidFill>
                <a:srgbClr val="7F7F7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782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  <p:sldLayoutId id="2147483996" r:id="rId13"/>
    <p:sldLayoutId id="2147483997" r:id="rId14"/>
  </p:sldLayoutIdLst>
  <p:transition xmlns:p14="http://schemas.microsoft.com/office/powerpoint/2010/main" spd="med">
    <p:fade/>
  </p:transition>
  <p:hf hdr="0" dt="0"/>
  <p:txStyles>
    <p:titleStyle>
      <a:lvl1pPr algn="l" defTabSz="121760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800" b="1" kern="1200" dirty="0">
          <a:ln w="3175">
            <a:noFill/>
          </a:ln>
          <a:solidFill>
            <a:schemeClr val="accent1"/>
          </a:solidFill>
          <a:latin typeface="+mj-lt"/>
          <a:ea typeface="ＭＳ Ｐゴシック" charset="0"/>
          <a:cs typeface="Arial" charset="0"/>
        </a:defRPr>
      </a:lvl1pPr>
      <a:lvl2pPr algn="l" defTabSz="121760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121760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121760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121760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95" algn="l" defTabSz="121760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391" algn="l" defTabSz="121760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586" algn="l" defTabSz="121760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782" algn="l" defTabSz="121760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8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algn="l" defTabSz="1217601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3200" kern="1200">
          <a:solidFill>
            <a:srgbClr val="3E4346"/>
          </a:solidFill>
          <a:latin typeface="+mn-lt"/>
          <a:ea typeface="ＭＳ Ｐゴシック" charset="0"/>
          <a:cs typeface="ＭＳ Ｐゴシック" charset="0"/>
        </a:defRPr>
      </a:lvl1pPr>
      <a:lvl2pPr marL="307972" algn="l" defTabSz="1217601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800" kern="1200">
          <a:solidFill>
            <a:srgbClr val="3E4346"/>
          </a:solidFill>
          <a:latin typeface="+mn-lt"/>
          <a:ea typeface="ＭＳ Ｐゴシック" charset="0"/>
          <a:cs typeface="+mn-cs"/>
        </a:defRPr>
      </a:lvl2pPr>
      <a:lvl3pPr marL="608007" algn="l" defTabSz="1217601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3pPr>
      <a:lvl4pPr marL="839779" algn="l" defTabSz="1217601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400" kern="1200">
          <a:solidFill>
            <a:srgbClr val="3E4346"/>
          </a:solidFill>
          <a:latin typeface="+mn-lt"/>
          <a:ea typeface="ＭＳ Ｐゴシック" charset="0"/>
          <a:cs typeface="+mn-cs"/>
        </a:defRPr>
      </a:lvl4pPr>
      <a:lvl5pPr marL="1068377" algn="l" defTabSz="1217601" rtl="0" eaLnBrk="1" fontAlgn="base" hangingPunct="1">
        <a:spcBef>
          <a:spcPts val="800"/>
        </a:spcBef>
        <a:spcAft>
          <a:spcPct val="0"/>
        </a:spcAft>
        <a:buSzPct val="90000"/>
        <a:buFont typeface="Arial" charset="0"/>
        <a:defRPr sz="2000" kern="1200">
          <a:solidFill>
            <a:srgbClr val="3E4346"/>
          </a:solidFill>
          <a:latin typeface="+mn-lt"/>
          <a:ea typeface="ＭＳ Ｐゴシック" charset="0"/>
          <a:cs typeface="+mn-cs"/>
        </a:defRPr>
      </a:lvl5pPr>
      <a:lvl6pPr marL="3352549" indent="-304777" algn="l" defTabSz="121910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3" indent="-304777" algn="l" defTabSz="121910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7" algn="l" defTabSz="121910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3" indent="-304777" algn="l" defTabSz="1219108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0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3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6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1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12191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unity-slack.chef.io/" TargetMode="External"/><Relationship Id="rId4" Type="http://schemas.openxmlformats.org/officeDocument/2006/relationships/hyperlink" Target="https://discourse.chef.io/c/inspec" TargetMode="External"/><Relationship Id="rId5" Type="http://schemas.openxmlformats.org/officeDocument/2006/relationships/hyperlink" Target="https://supermarket.chef.io/tools?type=compliance_profile" TargetMode="External"/><Relationship Id="rId6" Type="http://schemas.openxmlformats.org/officeDocument/2006/relationships/hyperlink" Target="https://github.com/chef/inspec" TargetMode="External"/><Relationship Id="rId1" Type="http://schemas.openxmlformats.org/officeDocument/2006/relationships/slideLayout" Target="../slideLayouts/slideLayout32.xml"/><Relationship Id="rId2" Type="http://schemas.openxmlformats.org/officeDocument/2006/relationships/hyperlink" Target="http://inspec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Where to go for additional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841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00" dirty="0" err="1"/>
              <a:t>InSpec</a:t>
            </a:r>
            <a:r>
              <a:rPr lang="en-US" sz="2600" dirty="0"/>
              <a:t> Website, includes tutorials and docs - </a:t>
            </a:r>
            <a:r>
              <a:rPr lang="en-US" sz="2600" dirty="0">
                <a:hlinkClick r:id="rId2"/>
              </a:rPr>
              <a:t>http://inspec.io/</a:t>
            </a:r>
            <a:endParaRPr lang="en-US" sz="2600" dirty="0"/>
          </a:p>
          <a:p>
            <a:r>
              <a:rPr lang="en-US" sz="2600" dirty="0"/>
              <a:t>#</a:t>
            </a:r>
            <a:r>
              <a:rPr lang="en-US" sz="2600" dirty="0" err="1"/>
              <a:t>inspec</a:t>
            </a:r>
            <a:r>
              <a:rPr lang="en-US" sz="2600" dirty="0"/>
              <a:t> channel of the Chef Community Slack - </a:t>
            </a:r>
            <a:r>
              <a:rPr lang="en-US" sz="2600" dirty="0">
                <a:hlinkClick r:id="rId3"/>
              </a:rPr>
              <a:t>http://community-slack.chef.io/</a:t>
            </a:r>
            <a:endParaRPr lang="en-US" sz="2600" dirty="0"/>
          </a:p>
          <a:p>
            <a:r>
              <a:rPr lang="en-US" sz="2600" dirty="0" err="1"/>
              <a:t>InSpec</a:t>
            </a:r>
            <a:r>
              <a:rPr lang="en-US" sz="2600" dirty="0"/>
              <a:t> category of the Chef Mailing List - </a:t>
            </a:r>
            <a:r>
              <a:rPr lang="en-US" sz="2600" dirty="0">
                <a:hlinkClick r:id="rId4"/>
              </a:rPr>
              <a:t>https://discourse.chef.io/c/inspec</a:t>
            </a:r>
            <a:r>
              <a:rPr lang="en-US" sz="2600" dirty="0"/>
              <a:t> </a:t>
            </a:r>
          </a:p>
          <a:p>
            <a:r>
              <a:rPr lang="en-US" sz="2600" dirty="0"/>
              <a:t>Compliance Profiles on the Supermarket - </a:t>
            </a:r>
            <a:r>
              <a:rPr lang="en-US" sz="2600" dirty="0">
                <a:hlinkClick r:id="rId5"/>
              </a:rPr>
              <a:t>https://supermarket.chef.io/tools?type=compliance_profile</a:t>
            </a:r>
            <a:r>
              <a:rPr lang="en-US" sz="2600" dirty="0"/>
              <a:t> </a:t>
            </a:r>
          </a:p>
          <a:p>
            <a:r>
              <a:rPr lang="en-US" sz="2600" dirty="0"/>
              <a:t>Open Source Project - </a:t>
            </a:r>
            <a:r>
              <a:rPr lang="en-US" sz="2600" dirty="0">
                <a:hlinkClick r:id="rId6"/>
              </a:rPr>
              <a:t>https://github.com/chef/inspec</a:t>
            </a:r>
            <a:r>
              <a:rPr lang="en-US" sz="2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139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t="3486" b="12288"/>
          <a:stretch/>
        </p:blipFill>
        <p:spPr>
          <a:xfrm>
            <a:off x="1111" y="5051476"/>
            <a:ext cx="16256002" cy="408813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534177" y="5998669"/>
            <a:ext cx="3640000" cy="18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80988" indent="-352768" defTabSz="101598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Workshops &amp; Chef Training</a:t>
            </a:r>
          </a:p>
          <a:p>
            <a:pPr marL="380988" indent="-352768" defTabSz="101598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DevOps Leadership Summit</a:t>
            </a:r>
          </a:p>
          <a:p>
            <a:pPr marL="380988" indent="-352768" defTabSz="101598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Community Summit</a:t>
            </a:r>
          </a:p>
          <a:p>
            <a:pPr marL="380988" indent="-352768" defTabSz="101598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Partner Summit</a:t>
            </a:r>
          </a:p>
          <a:p>
            <a:pPr marL="380988" indent="-352768" defTabSz="101598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Welcome Reception</a:t>
            </a:r>
          </a:p>
          <a:p>
            <a:pPr marL="380988" indent="-352768" defTabSz="101598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 Dinner</a:t>
            </a:r>
          </a:p>
          <a:p>
            <a:pPr marL="380988" indent="-352768" defTabSz="101598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Analyst Day</a:t>
            </a:r>
          </a:p>
        </p:txBody>
      </p:sp>
      <p:sp>
        <p:nvSpPr>
          <p:cNvPr id="67" name="Shape 67"/>
          <p:cNvSpPr/>
          <p:nvPr/>
        </p:nvSpPr>
        <p:spPr>
          <a:xfrm>
            <a:off x="0" y="9434178"/>
            <a:ext cx="16256000" cy="41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162523" tIns="162523" rIns="162523" bIns="162523" anchor="ctr" anchorCtr="0">
            <a:noAutofit/>
          </a:bodyPr>
          <a:lstStyle/>
          <a:p>
            <a:pPr defTabSz="1015980" fontAlgn="auto">
              <a:spcBef>
                <a:spcPts val="0"/>
              </a:spcBef>
              <a:spcAft>
                <a:spcPts val="0"/>
              </a:spcAft>
            </a:pPr>
            <a:endParaRPr sz="16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4">
            <a:alphaModFix/>
          </a:blip>
          <a:srcRect l="7075" t="3063" r="7050" b="12312"/>
          <a:stretch/>
        </p:blipFill>
        <p:spPr>
          <a:xfrm>
            <a:off x="2225" y="0"/>
            <a:ext cx="16253777" cy="505147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/>
        </p:nvSpPr>
        <p:spPr>
          <a:xfrm>
            <a:off x="490486" y="8502311"/>
            <a:ext cx="15275333" cy="41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1015980" fontAlgn="auto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sz="23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Exhibit Hall Open &amp; Sales suites available • chefconf.chef.io •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0860" y="873805"/>
            <a:ext cx="8776502" cy="326386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362489" y="5344533"/>
            <a:ext cx="3741333" cy="654000"/>
          </a:xfrm>
          <a:prstGeom prst="rect">
            <a:avLst/>
          </a:prstGeom>
          <a:noFill/>
          <a:ln>
            <a:noFill/>
          </a:ln>
        </p:spPr>
        <p:txBody>
          <a:bodyPr lIns="162523" tIns="162523" rIns="162523" bIns="162523" anchor="t" anchorCtr="0">
            <a:noAutofit/>
          </a:bodyPr>
          <a:lstStyle/>
          <a:p>
            <a:pPr defTabSz="1015980" fontAlgn="auto">
              <a:spcBef>
                <a:spcPts val="0"/>
              </a:spcBef>
              <a:spcAft>
                <a:spcPts val="0"/>
              </a:spcAft>
            </a:pPr>
            <a:r>
              <a:rPr lang="en-US" sz="30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 1 // MAY 22</a:t>
            </a:r>
          </a:p>
          <a:p>
            <a:pPr defTabSz="1015980" fontAlgn="auto">
              <a:spcBef>
                <a:spcPts val="0"/>
              </a:spcBef>
              <a:spcAft>
                <a:spcPts val="0"/>
              </a:spcAft>
            </a:pPr>
            <a:endParaRPr sz="3000" b="1" kern="0">
              <a:solidFill>
                <a:srgbClr val="FFFFFF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4538625" y="5998669"/>
            <a:ext cx="3007999" cy="18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80988" indent="-352768" defTabSz="101598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Keynotes</a:t>
            </a:r>
          </a:p>
          <a:p>
            <a:pPr marL="380988" indent="-352768" defTabSz="101598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Technical Sessions</a:t>
            </a:r>
          </a:p>
          <a:p>
            <a:pPr marL="380988" indent="-352768" defTabSz="101598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Happy Hour</a:t>
            </a:r>
          </a:p>
          <a:p>
            <a:pPr marL="380988" indent="-352768" defTabSz="101598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Game Night</a:t>
            </a:r>
          </a:p>
          <a:p>
            <a:pPr marL="380988" indent="-352768" defTabSz="101598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Executive Dinner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4363115" y="5344533"/>
            <a:ext cx="3741332" cy="654000"/>
          </a:xfrm>
          <a:prstGeom prst="rect">
            <a:avLst/>
          </a:prstGeom>
          <a:noFill/>
          <a:ln>
            <a:noFill/>
          </a:ln>
        </p:spPr>
        <p:txBody>
          <a:bodyPr lIns="162523" tIns="162523" rIns="162523" bIns="162523" anchor="t" anchorCtr="0">
            <a:noAutofit/>
          </a:bodyPr>
          <a:lstStyle/>
          <a:p>
            <a:pPr defTabSz="1015980" fontAlgn="auto">
              <a:spcBef>
                <a:spcPts val="0"/>
              </a:spcBef>
              <a:spcAft>
                <a:spcPts val="0"/>
              </a:spcAft>
            </a:pPr>
            <a:r>
              <a:rPr lang="en-US" sz="30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 2 // MAY 23</a:t>
            </a:r>
          </a:p>
          <a:p>
            <a:pPr defTabSz="1015980" fontAlgn="auto">
              <a:spcBef>
                <a:spcPts val="0"/>
              </a:spcBef>
              <a:spcAft>
                <a:spcPts val="0"/>
              </a:spcAft>
            </a:pPr>
            <a:endParaRPr sz="3000" b="1" kern="0">
              <a:solidFill>
                <a:srgbClr val="FFFFFF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8467156" y="5998669"/>
            <a:ext cx="3146000" cy="18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80988" indent="-352768" defTabSz="101598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Keynotes</a:t>
            </a:r>
          </a:p>
          <a:p>
            <a:pPr marL="380988" indent="-352768" defTabSz="101598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Technical Sessions</a:t>
            </a:r>
          </a:p>
          <a:p>
            <a:pPr marL="380988" indent="-352768" defTabSz="101598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Awesome Chef Awards</a:t>
            </a:r>
          </a:p>
          <a:p>
            <a:pPr marL="380988" indent="-352768" defTabSz="101598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Community Celebration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8290358" y="5344533"/>
            <a:ext cx="3741333" cy="654000"/>
          </a:xfrm>
          <a:prstGeom prst="rect">
            <a:avLst/>
          </a:prstGeom>
          <a:noFill/>
          <a:ln>
            <a:noFill/>
          </a:ln>
        </p:spPr>
        <p:txBody>
          <a:bodyPr lIns="162523" tIns="162523" rIns="162523" bIns="162523" anchor="t" anchorCtr="0">
            <a:noAutofit/>
          </a:bodyPr>
          <a:lstStyle/>
          <a:p>
            <a:pPr defTabSz="1015980" fontAlgn="auto">
              <a:spcBef>
                <a:spcPts val="0"/>
              </a:spcBef>
              <a:spcAft>
                <a:spcPts val="0"/>
              </a:spcAft>
            </a:pPr>
            <a:r>
              <a:rPr lang="en-US" sz="30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 3 // MAY 24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12382784" y="5998669"/>
            <a:ext cx="3008000" cy="18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80988" indent="-352768" defTabSz="1015980"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8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Hackday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12154400" y="5344533"/>
            <a:ext cx="3741333" cy="654000"/>
          </a:xfrm>
          <a:prstGeom prst="rect">
            <a:avLst/>
          </a:prstGeom>
          <a:noFill/>
          <a:ln>
            <a:noFill/>
          </a:ln>
        </p:spPr>
        <p:txBody>
          <a:bodyPr lIns="162523" tIns="162523" rIns="162523" bIns="162523" anchor="t" anchorCtr="0">
            <a:noAutofit/>
          </a:bodyPr>
          <a:lstStyle/>
          <a:p>
            <a:pPr defTabSz="1015980" fontAlgn="auto">
              <a:spcBef>
                <a:spcPts val="0"/>
              </a:spcBef>
              <a:spcAft>
                <a:spcPts val="0"/>
              </a:spcAft>
            </a:pPr>
            <a:r>
              <a:rPr lang="en-US" sz="30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 4 // MAY 25</a:t>
            </a:r>
          </a:p>
        </p:txBody>
      </p:sp>
    </p:spTree>
    <p:extLst>
      <p:ext uri="{BB962C8B-B14F-4D97-AF65-F5344CB8AC3E}">
        <p14:creationId xmlns:p14="http://schemas.microsoft.com/office/powerpoint/2010/main" val="3065367251"/>
      </p:ext>
    </p:extLst>
  </p:cSld>
  <p:clrMapOvr>
    <a:masterClrMapping/>
  </p:clrMapOvr>
  <p:transition xmlns:p14="http://schemas.microsoft.com/office/powerpoint/2010/main"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 descr="reg-pp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0241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195" indent="-457195">
              <a:buFont typeface="Wingdings" charset="2"/>
              <a:buChar char="ü"/>
            </a:pPr>
            <a:r>
              <a:rPr lang="en-US" dirty="0"/>
              <a:t>Execute an </a:t>
            </a:r>
            <a:r>
              <a:rPr lang="en-US" dirty="0" err="1"/>
              <a:t>InSpec</a:t>
            </a:r>
            <a:r>
              <a:rPr lang="en-US" dirty="0"/>
              <a:t> test on a local machine</a:t>
            </a:r>
          </a:p>
          <a:p>
            <a:pPr marL="457195" indent="-457195">
              <a:buFont typeface="Wingdings" charset="2"/>
              <a:buChar char="ü"/>
            </a:pPr>
            <a:r>
              <a:rPr lang="en-US" dirty="0"/>
              <a:t>Execute an </a:t>
            </a:r>
            <a:r>
              <a:rPr lang="en-US" dirty="0" err="1"/>
              <a:t>InSpec</a:t>
            </a:r>
            <a:r>
              <a:rPr lang="en-US" dirty="0"/>
              <a:t> test on a remote machine</a:t>
            </a:r>
          </a:p>
          <a:p>
            <a:pPr marL="457195" indent="-457195">
              <a:buFont typeface="Wingdings" charset="2"/>
              <a:buChar char="ü"/>
            </a:pPr>
            <a:r>
              <a:rPr lang="en-US" dirty="0"/>
              <a:t>Generate an </a:t>
            </a:r>
            <a:r>
              <a:rPr lang="en-US" dirty="0" err="1"/>
              <a:t>InSpec</a:t>
            </a:r>
            <a:r>
              <a:rPr lang="en-US" dirty="0"/>
              <a:t> profile</a:t>
            </a:r>
          </a:p>
          <a:p>
            <a:pPr marL="457195" indent="-457195">
              <a:buFont typeface="Wingdings" charset="2"/>
              <a:buChar char="ü"/>
            </a:pPr>
            <a:r>
              <a:rPr lang="en-US" dirty="0"/>
              <a:t>Add </a:t>
            </a:r>
            <a:r>
              <a:rPr lang="en-US" dirty="0" err="1"/>
              <a:t>InSpec</a:t>
            </a:r>
            <a:r>
              <a:rPr lang="en-US" dirty="0"/>
              <a:t>-based integration test to a Chef cookbook</a:t>
            </a:r>
          </a:p>
          <a:p>
            <a:pPr marL="457195" indent="-457195">
              <a:buFont typeface="Wingdings" charset="2"/>
              <a:buChar char="ü"/>
            </a:pPr>
            <a:r>
              <a:rPr lang="en-US" dirty="0"/>
              <a:t>Run </a:t>
            </a:r>
            <a:r>
              <a:rPr lang="en-US" dirty="0" err="1"/>
              <a:t>InSpec</a:t>
            </a:r>
            <a:r>
              <a:rPr lang="en-US" dirty="0"/>
              <a:t>-based integrations tests during Chef cookbook development</a:t>
            </a:r>
          </a:p>
          <a:p>
            <a:pPr marL="457195" indent="-457195">
              <a:buFont typeface="Wingdings" charset="2"/>
              <a:buChar char="ü"/>
            </a:pPr>
            <a:r>
              <a:rPr lang="en-US" dirty="0"/>
              <a:t>List additional resources and places to look for support with </a:t>
            </a:r>
            <a:r>
              <a:rPr lang="en-US" dirty="0" err="1" smtClean="0"/>
              <a:t>InSpec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37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ase">
  <a:themeElements>
    <a:clrScheme name="Custom 1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10.xml><?xml version="1.0" encoding="utf-8"?>
<a:theme xmlns:a="http://schemas.openxmlformats.org/drawingml/2006/main" name="Default Theme">
  <a:themeElements>
    <a:clrScheme name="Custom 1">
      <a:dk1>
        <a:srgbClr val="000000"/>
      </a:dk1>
      <a:lt1>
        <a:srgbClr val="FFFFFF"/>
      </a:lt1>
      <a:dk2>
        <a:srgbClr val="2F3336"/>
      </a:dk2>
      <a:lt2>
        <a:srgbClr val="5AA1DA"/>
      </a:lt2>
      <a:accent1>
        <a:srgbClr val="F18B21"/>
      </a:accent1>
      <a:accent2>
        <a:srgbClr val="3F5364"/>
      </a:accent2>
      <a:accent3>
        <a:srgbClr val="6BB2E2"/>
      </a:accent3>
      <a:accent4>
        <a:srgbClr val="5AB7B2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_Chef2016full">
  <a:themeElements>
    <a:clrScheme name="Custom 3">
      <a:dk1>
        <a:srgbClr val="000000"/>
      </a:dk1>
      <a:lt1>
        <a:srgbClr val="FFFFFF"/>
      </a:lt1>
      <a:dk2>
        <a:srgbClr val="2F3336"/>
      </a:dk2>
      <a:lt2>
        <a:srgbClr val="EBF0F0"/>
      </a:lt2>
      <a:accent1>
        <a:srgbClr val="F18B21"/>
      </a:accent1>
      <a:accent2>
        <a:srgbClr val="3F5364"/>
      </a:accent2>
      <a:accent3>
        <a:srgbClr val="3897D3"/>
      </a:accent3>
      <a:accent4>
        <a:srgbClr val="1FB899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3_Interaction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13.xml><?xml version="1.0" encoding="utf-8"?>
<a:theme xmlns:a="http://schemas.openxmlformats.org/drawingml/2006/main" name="4_Base">
  <a:themeElements>
    <a:clrScheme name="Custom 1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14.xml><?xml version="1.0" encoding="utf-8"?>
<a:theme xmlns:a="http://schemas.openxmlformats.org/drawingml/2006/main" name="5_Base">
  <a:themeElements>
    <a:clrScheme name="Custom 1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15.xml><?xml version="1.0" encoding="utf-8"?>
<a:theme xmlns:a="http://schemas.openxmlformats.org/drawingml/2006/main" name="4_Interaction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16.xml><?xml version="1.0" encoding="utf-8"?>
<a:theme xmlns:a="http://schemas.openxmlformats.org/drawingml/2006/main" name="5_Interaction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17.xml><?xml version="1.0" encoding="utf-8"?>
<a:theme xmlns:a="http://schemas.openxmlformats.org/drawingml/2006/main" name="6_Base">
  <a:themeElements>
    <a:clrScheme name="Custom 1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18.xml><?xml version="1.0" encoding="utf-8"?>
<a:theme xmlns:a="http://schemas.openxmlformats.org/drawingml/2006/main" name="7_Base">
  <a:themeElements>
    <a:clrScheme name="Custom 1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19.xml><?xml version="1.0" encoding="utf-8"?>
<a:theme xmlns:a="http://schemas.openxmlformats.org/drawingml/2006/main" name="8_Base">
  <a:themeElements>
    <a:clrScheme name="Custom 1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Interaction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0.xml><?xml version="1.0" encoding="utf-8"?>
<a:theme xmlns:a="http://schemas.openxmlformats.org/drawingml/2006/main" name="6_Interaction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hef template 2017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hef template 2017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Base">
  <a:themeElements>
    <a:clrScheme name="Custom 1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6.xml><?xml version="1.0" encoding="utf-8"?>
<a:theme xmlns:a="http://schemas.openxmlformats.org/drawingml/2006/main" name="1_Interaction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7.xml><?xml version="1.0" encoding="utf-8"?>
<a:theme xmlns:a="http://schemas.openxmlformats.org/drawingml/2006/main" name="2_Base">
  <a:themeElements>
    <a:clrScheme name="Custom 1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8.xml><?xml version="1.0" encoding="utf-8"?>
<a:theme xmlns:a="http://schemas.openxmlformats.org/drawingml/2006/main" name="2_Interaction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9.xml><?xml version="1.0" encoding="utf-8"?>
<a:theme xmlns:a="http://schemas.openxmlformats.org/drawingml/2006/main" name="3_Bas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Template-FW</Template>
  <TotalTime>1916</TotalTime>
  <Words>217</Words>
  <Application>Microsoft Macintosh PowerPoint</Application>
  <PresentationFormat>Custom</PresentationFormat>
  <Paragraphs>40</Paragraphs>
  <Slides>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20</vt:i4>
      </vt:variant>
      <vt:variant>
        <vt:lpstr>Slide Titles</vt:lpstr>
      </vt:variant>
      <vt:variant>
        <vt:i4>5</vt:i4>
      </vt:variant>
    </vt:vector>
  </HeadingPairs>
  <TitlesOfParts>
    <vt:vector size="25" baseType="lpstr">
      <vt:lpstr>Base</vt:lpstr>
      <vt:lpstr>Interaction</vt:lpstr>
      <vt:lpstr>1_Chef template 2017</vt:lpstr>
      <vt:lpstr>2_Chef template 2017</vt:lpstr>
      <vt:lpstr>1_Base</vt:lpstr>
      <vt:lpstr>1_Interaction</vt:lpstr>
      <vt:lpstr>2_Base</vt:lpstr>
      <vt:lpstr>2_Interaction</vt:lpstr>
      <vt:lpstr>3_Base</vt:lpstr>
      <vt:lpstr>Default Theme</vt:lpstr>
      <vt:lpstr>1_Chef2016full</vt:lpstr>
      <vt:lpstr>3_Interaction</vt:lpstr>
      <vt:lpstr>4_Base</vt:lpstr>
      <vt:lpstr>5_Base</vt:lpstr>
      <vt:lpstr>4_Interaction</vt:lpstr>
      <vt:lpstr>5_Interaction</vt:lpstr>
      <vt:lpstr>6_Base</vt:lpstr>
      <vt:lpstr>7_Base</vt:lpstr>
      <vt:lpstr>8_Base</vt:lpstr>
      <vt:lpstr>6_Interaction</vt:lpstr>
      <vt:lpstr>Further Resources</vt:lpstr>
      <vt:lpstr>Community Resources</vt:lpstr>
      <vt:lpstr>PowerPoint Presentation</vt:lpstr>
      <vt:lpstr>PowerPoint Presentation</vt:lpstr>
      <vt:lpstr>Objectives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Del Fante</dc:creator>
  <cp:lastModifiedBy>Nathen Harvey</cp:lastModifiedBy>
  <cp:revision>275</cp:revision>
  <cp:lastPrinted>2017-01-25T22:54:33Z</cp:lastPrinted>
  <dcterms:created xsi:type="dcterms:W3CDTF">2015-11-10T15:58:30Z</dcterms:created>
  <dcterms:modified xsi:type="dcterms:W3CDTF">2017-01-26T17:57:20Z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